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19" r:id="rId2"/>
    <p:sldMasterId id="2147483730" r:id="rId3"/>
  </p:sldMasterIdLst>
  <p:notesMasterIdLst>
    <p:notesMasterId r:id="rId19"/>
  </p:notesMasterIdLst>
  <p:sldIdLst>
    <p:sldId id="387" r:id="rId4"/>
    <p:sldId id="1667" r:id="rId5"/>
    <p:sldId id="360" r:id="rId6"/>
    <p:sldId id="361" r:id="rId7"/>
    <p:sldId id="362" r:id="rId8"/>
    <p:sldId id="1668" r:id="rId9"/>
    <p:sldId id="364" r:id="rId10"/>
    <p:sldId id="365" r:id="rId11"/>
    <p:sldId id="388" r:id="rId12"/>
    <p:sldId id="382" r:id="rId13"/>
    <p:sldId id="383" r:id="rId14"/>
    <p:sldId id="384" r:id="rId15"/>
    <p:sldId id="385" r:id="rId16"/>
    <p:sldId id="386" r:id="rId17"/>
    <p:sldId id="1669" r:id="rId18"/>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rrera, Ryan" initials="RF" lastIdx="13" clrIdx="0">
    <p:extLst>
      <p:ext uri="{19B8F6BF-5375-455C-9EA6-DF929625EA0E}">
        <p15:presenceInfo xmlns:p15="http://schemas.microsoft.com/office/powerpoint/2012/main" userId="Ferrera, Ryan" providerId="None"/>
      </p:ext>
    </p:extLst>
  </p:cmAuthor>
  <p:cmAuthor id="2" name="Fallon Farmer" initials="FF" lastIdx="12" clrIdx="1">
    <p:extLst>
      <p:ext uri="{19B8F6BF-5375-455C-9EA6-DF929625EA0E}">
        <p15:presenceInfo xmlns:p15="http://schemas.microsoft.com/office/powerpoint/2012/main" userId="Fallon Farmer" providerId="None"/>
      </p:ext>
    </p:extLst>
  </p:cmAuthor>
  <p:cmAuthor id="3" name="Weller, Devin" initials="DW" lastIdx="2" clrIdx="2">
    <p:extLst>
      <p:ext uri="{19B8F6BF-5375-455C-9EA6-DF929625EA0E}">
        <p15:presenceInfo xmlns:p15="http://schemas.microsoft.com/office/powerpoint/2012/main" userId="Weller, Devin" providerId="None"/>
      </p:ext>
    </p:extLst>
  </p:cmAuthor>
  <p:cmAuthor id="4" name="Nelson, Michael" initials="MN" lastIdx="20" clrIdx="3">
    <p:extLst>
      <p:ext uri="{19B8F6BF-5375-455C-9EA6-DF929625EA0E}">
        <p15:presenceInfo xmlns:p15="http://schemas.microsoft.com/office/powerpoint/2012/main" userId="Nelson, Michael" providerId="None"/>
      </p:ext>
    </p:extLst>
  </p:cmAuthor>
  <p:cmAuthor id="5" name="Heuer, Justin" initials="JH" lastIdx="1" clrIdx="4">
    <p:extLst>
      <p:ext uri="{19B8F6BF-5375-455C-9EA6-DF929625EA0E}">
        <p15:presenceInfo xmlns:p15="http://schemas.microsoft.com/office/powerpoint/2012/main" userId="Heuer, Just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76"/>
    <a:srgbClr val="9C473A"/>
    <a:srgbClr val="405A7B"/>
    <a:srgbClr val="F69034"/>
    <a:srgbClr val="9F3E22"/>
    <a:srgbClr val="2B5C8A"/>
    <a:srgbClr val="FFA500"/>
    <a:srgbClr val="800080"/>
    <a:srgbClr val="0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6021" autoAdjust="0"/>
  </p:normalViewPr>
  <p:slideViewPr>
    <p:cSldViewPr snapToGrid="0">
      <p:cViewPr>
        <p:scale>
          <a:sx n="70" d="100"/>
          <a:sy n="70" d="100"/>
        </p:scale>
        <p:origin x="53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3407"/>
          </a:xfrm>
          <a:prstGeom prst="rect">
            <a:avLst/>
          </a:prstGeom>
        </p:spPr>
        <p:txBody>
          <a:bodyPr vert="horz" lIns="91440" tIns="45720" rIns="91440" bIns="45720" rtlCol="0"/>
          <a:lstStyle>
            <a:lvl1pPr algn="r">
              <a:defRPr sz="1200"/>
            </a:lvl1pPr>
          </a:lstStyle>
          <a:p>
            <a:fld id="{B0A1FD25-5539-4808-9B97-0A674397A369}" type="datetimeFigureOut">
              <a:rPr lang="en-US" smtClean="0"/>
              <a:t>7/23/2020</a:t>
            </a:fld>
            <a:endParaRPr lang="en-US"/>
          </a:p>
        </p:txBody>
      </p:sp>
      <p:sp>
        <p:nvSpPr>
          <p:cNvPr id="4" name="Slide Image Placeholder 3"/>
          <p:cNvSpPr>
            <a:spLocks noGrp="1" noRot="1" noChangeAspect="1"/>
          </p:cNvSpPr>
          <p:nvPr>
            <p:ph type="sldImg" idx="2"/>
          </p:nvPr>
        </p:nvSpPr>
        <p:spPr>
          <a:xfrm>
            <a:off x="736600" y="1154113"/>
            <a:ext cx="5537200" cy="31162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44864"/>
            <a:ext cx="5608320" cy="363670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1440" tIns="45720" rIns="91440" bIns="45720" rtlCol="0" anchor="b"/>
          <a:lstStyle>
            <a:lvl1pPr algn="r">
              <a:defRPr sz="1200"/>
            </a:lvl1pPr>
          </a:lstStyle>
          <a:p>
            <a:fld id="{6CCA642F-22F0-41FC-9447-456AFE99EB32}" type="slidenum">
              <a:rPr lang="en-US" smtClean="0"/>
              <a:t>‹#›</a:t>
            </a:fld>
            <a:endParaRPr lang="en-US"/>
          </a:p>
        </p:txBody>
      </p:sp>
    </p:spTree>
    <p:extLst>
      <p:ext uri="{BB962C8B-B14F-4D97-AF65-F5344CB8AC3E}">
        <p14:creationId xmlns:p14="http://schemas.microsoft.com/office/powerpoint/2010/main" val="669673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3128377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oleObject" Target="../embeddings/oleObject2.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sightStudio_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503989" y="5864232"/>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marR="0" indent="0" algn="l" defTabSz="914400" rtl="0" eaLnBrk="1" fontAlgn="auto" latinLnBrk="0" hangingPunct="1">
              <a:lnSpc>
                <a:spcPct val="100000"/>
              </a:lnSpc>
              <a:spcBef>
                <a:spcPts val="0"/>
              </a:spcBef>
              <a:spcAft>
                <a:spcPts val="0"/>
              </a:spcAft>
              <a:buClrTx/>
              <a:buSzPct val="100000"/>
              <a:buFont typeface="Arial"/>
              <a:buNone/>
              <a:tabLst/>
              <a:defRPr sz="1600" b="0">
                <a:solidFill>
                  <a:schemeClr val="bg1"/>
                </a:solidFill>
              </a:defRPr>
            </a:lvl2pPr>
            <a:lvl3pPr marL="0" indent="0" algn="l">
              <a:spcAft>
                <a:spcPts val="0"/>
              </a:spcAft>
              <a:buNone/>
              <a:defRPr sz="1600">
                <a:solidFill>
                  <a:schemeClr val="bg1"/>
                </a:solidFill>
              </a:defRPr>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title style</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noProof="0" dirty="0"/>
              <a:t>Click to edit Master subtitle style</a:t>
            </a:r>
          </a:p>
        </p:txBody>
      </p:sp>
      <p:sp>
        <p:nvSpPr>
          <p:cNvPr id="5" name="Text Placeholder 4"/>
          <p:cNvSpPr>
            <a:spLocks noGrp="1"/>
          </p:cNvSpPr>
          <p:nvPr>
            <p:ph type="body" sz="quarter" idx="10"/>
          </p:nvPr>
        </p:nvSpPr>
        <p:spPr>
          <a:xfrm>
            <a:off x="501652" y="6381750"/>
            <a:ext cx="5594349" cy="298450"/>
          </a:xfrm>
          <a:prstGeom prst="rect">
            <a:avLst/>
          </a:prstGeom>
        </p:spPr>
        <p:txBody>
          <a:bodyPr/>
          <a:lstStyle>
            <a:lvl1pPr>
              <a:spcAft>
                <a:spcPts val="0"/>
              </a:spcAf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1" name="Group 20"/>
          <p:cNvGrpSpPr/>
          <p:nvPr userDrawn="1"/>
        </p:nvGrpSpPr>
        <p:grpSpPr>
          <a:xfrm>
            <a:off x="503988" y="378000"/>
            <a:ext cx="2160000" cy="307976"/>
            <a:chOff x="398463" y="404813"/>
            <a:chExt cx="1627187" cy="307976"/>
          </a:xfrm>
          <a:solidFill>
            <a:schemeClr val="bg1"/>
          </a:solidFill>
        </p:grpSpPr>
        <p:sp>
          <p:nvSpPr>
            <p:cNvPr id="1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2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grpSp>
      <p:pic>
        <p:nvPicPr>
          <p:cNvPr id="23" name="Picture 2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76776" y="4825853"/>
            <a:ext cx="2838451" cy="39833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880942" y="887987"/>
            <a:ext cx="4430119" cy="3673556"/>
          </a:xfrm>
          <a:prstGeom prst="rect">
            <a:avLst/>
          </a:prstGeom>
        </p:spPr>
      </p:pic>
    </p:spTree>
    <p:extLst>
      <p:ext uri="{BB962C8B-B14F-4D97-AF65-F5344CB8AC3E}">
        <p14:creationId xmlns:p14="http://schemas.microsoft.com/office/powerpoint/2010/main" val="40196546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2"/>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12" name="TextBox 11"/>
          <p:cNvSpPr txBox="1"/>
          <p:nvPr userDrawn="1"/>
        </p:nvSpPr>
        <p:spPr>
          <a:xfrm>
            <a:off x="11382378" y="6477003"/>
            <a:ext cx="307975"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US" sz="650">
                <a:solidFill>
                  <a:prstClr val="white"/>
                </a:solidFill>
              </a:rPr>
              <a:pPr algn="r">
                <a:spcBef>
                  <a:spcPts val="600"/>
                </a:spcBef>
                <a:buSzPct val="100000"/>
                <a:buFont typeface="Arial"/>
                <a:buNone/>
              </a:pPr>
              <a:t>‹#›</a:t>
            </a:fld>
            <a:endParaRPr lang="en-US" sz="650" dirty="0">
              <a:solidFill>
                <a:prstClr val="white"/>
              </a:solidFill>
            </a:endParaRPr>
          </a:p>
        </p:txBody>
      </p:sp>
      <p:sp>
        <p:nvSpPr>
          <p:cNvPr id="7" name="Copyright"/>
          <p:cNvSpPr txBox="1"/>
          <p:nvPr userDrawn="1"/>
        </p:nvSpPr>
        <p:spPr>
          <a:xfrm>
            <a:off x="501648" y="6477002"/>
            <a:ext cx="5355168" cy="100027"/>
          </a:xfrm>
          <a:prstGeom prst="rect">
            <a:avLst/>
          </a:prstGeom>
          <a:noFill/>
        </p:spPr>
        <p:txBody>
          <a:bodyPr wrap="square" lIns="0" tIns="0" rIns="0" bIns="0" rtlCol="0">
            <a:spAutoFit/>
          </a:bodyPr>
          <a:lstStyle/>
          <a:p>
            <a:pPr>
              <a:spcBef>
                <a:spcPts val="600"/>
              </a:spcBef>
              <a:buSzPct val="100000"/>
              <a:buFont typeface="Arial"/>
              <a:buNone/>
            </a:pPr>
            <a:r>
              <a:rPr lang="en-US" sz="650" dirty="0">
                <a:solidFill>
                  <a:prstClr val="white"/>
                </a:solidFill>
              </a:rPr>
              <a:t>Copyright © 2018 Deloitte Development LLC. All rights reserved.</a:t>
            </a:r>
          </a:p>
        </p:txBody>
      </p:sp>
    </p:spTree>
    <p:extLst>
      <p:ext uri="{BB962C8B-B14F-4D97-AF65-F5344CB8AC3E}">
        <p14:creationId xmlns:p14="http://schemas.microsoft.com/office/powerpoint/2010/main" val="1177774763"/>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2"/>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12" name="TextBox 11"/>
          <p:cNvSpPr txBox="1"/>
          <p:nvPr userDrawn="1"/>
        </p:nvSpPr>
        <p:spPr>
          <a:xfrm>
            <a:off x="11382378" y="6477003"/>
            <a:ext cx="307975"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US" sz="650">
                <a:solidFill>
                  <a:prstClr val="white"/>
                </a:solidFill>
              </a:rPr>
              <a:pPr algn="r">
                <a:spcBef>
                  <a:spcPts val="600"/>
                </a:spcBef>
                <a:buSzPct val="100000"/>
                <a:buFont typeface="Arial"/>
                <a:buNone/>
              </a:pPr>
              <a:t>‹#›</a:t>
            </a:fld>
            <a:endParaRPr lang="en-US" sz="650" dirty="0">
              <a:solidFill>
                <a:prstClr val="white"/>
              </a:solidFill>
            </a:endParaRPr>
          </a:p>
        </p:txBody>
      </p:sp>
      <p:sp>
        <p:nvSpPr>
          <p:cNvPr id="7" name="Copyright"/>
          <p:cNvSpPr txBox="1"/>
          <p:nvPr userDrawn="1"/>
        </p:nvSpPr>
        <p:spPr>
          <a:xfrm>
            <a:off x="501648" y="6477002"/>
            <a:ext cx="5355168" cy="100027"/>
          </a:xfrm>
          <a:prstGeom prst="rect">
            <a:avLst/>
          </a:prstGeom>
          <a:noFill/>
        </p:spPr>
        <p:txBody>
          <a:bodyPr wrap="square" lIns="0" tIns="0" rIns="0" bIns="0" rtlCol="0">
            <a:spAutoFit/>
          </a:bodyPr>
          <a:lstStyle/>
          <a:p>
            <a:pPr>
              <a:spcBef>
                <a:spcPts val="600"/>
              </a:spcBef>
              <a:buSzPct val="100000"/>
              <a:buFont typeface="Arial"/>
              <a:buNone/>
            </a:pPr>
            <a:r>
              <a:rPr lang="en-US" sz="650" dirty="0">
                <a:solidFill>
                  <a:prstClr val="white"/>
                </a:solidFill>
              </a:rPr>
              <a:t>Copyright © 2018 Deloitte Development LLC. All rights reserved.</a:t>
            </a:r>
          </a:p>
        </p:txBody>
      </p:sp>
    </p:spTree>
    <p:extLst>
      <p:ext uri="{BB962C8B-B14F-4D97-AF65-F5344CB8AC3E}">
        <p14:creationId xmlns:p14="http://schemas.microsoft.com/office/powerpoint/2010/main" val="423483165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2"/>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12" name="TextBox 11"/>
          <p:cNvSpPr txBox="1"/>
          <p:nvPr userDrawn="1"/>
        </p:nvSpPr>
        <p:spPr>
          <a:xfrm>
            <a:off x="11382378" y="6477003"/>
            <a:ext cx="307975"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US" sz="650">
                <a:solidFill>
                  <a:prstClr val="white"/>
                </a:solidFill>
              </a:rPr>
              <a:pPr algn="r">
                <a:spcBef>
                  <a:spcPts val="600"/>
                </a:spcBef>
                <a:buSzPct val="100000"/>
                <a:buFont typeface="Arial"/>
                <a:buNone/>
              </a:pPr>
              <a:t>‹#›</a:t>
            </a:fld>
            <a:endParaRPr lang="en-US" sz="650" dirty="0">
              <a:solidFill>
                <a:prstClr val="white"/>
              </a:solidFill>
            </a:endParaRPr>
          </a:p>
        </p:txBody>
      </p:sp>
      <p:sp>
        <p:nvSpPr>
          <p:cNvPr id="7" name="Copyright"/>
          <p:cNvSpPr txBox="1"/>
          <p:nvPr userDrawn="1"/>
        </p:nvSpPr>
        <p:spPr>
          <a:xfrm>
            <a:off x="501648" y="6477002"/>
            <a:ext cx="5355168" cy="100027"/>
          </a:xfrm>
          <a:prstGeom prst="rect">
            <a:avLst/>
          </a:prstGeom>
          <a:noFill/>
        </p:spPr>
        <p:txBody>
          <a:bodyPr wrap="square" lIns="0" tIns="0" rIns="0" bIns="0" rtlCol="0">
            <a:spAutoFit/>
          </a:bodyPr>
          <a:lstStyle/>
          <a:p>
            <a:pPr>
              <a:spcBef>
                <a:spcPts val="600"/>
              </a:spcBef>
              <a:buSzPct val="100000"/>
              <a:buFont typeface="Arial"/>
              <a:buNone/>
            </a:pPr>
            <a:r>
              <a:rPr lang="en-US" sz="650" dirty="0">
                <a:solidFill>
                  <a:prstClr val="white"/>
                </a:solidFill>
              </a:rPr>
              <a:t>Copyright © 2018 Deloitte Development LLC. All rights reserved.</a:t>
            </a:r>
          </a:p>
        </p:txBody>
      </p:sp>
    </p:spTree>
    <p:extLst>
      <p:ext uri="{BB962C8B-B14F-4D97-AF65-F5344CB8AC3E}">
        <p14:creationId xmlns:p14="http://schemas.microsoft.com/office/powerpoint/2010/main" val="26069645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2"/>
            <a:ext cx="10541000"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365594128"/>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3" y="1628777"/>
            <a:ext cx="915236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12" name="TextBox 11"/>
          <p:cNvSpPr txBox="1"/>
          <p:nvPr userDrawn="1"/>
        </p:nvSpPr>
        <p:spPr>
          <a:xfrm>
            <a:off x="11382378" y="6477003"/>
            <a:ext cx="307975"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US" sz="650">
                <a:solidFill>
                  <a:prstClr val="white"/>
                </a:solidFill>
              </a:rPr>
              <a:pPr algn="r">
                <a:spcBef>
                  <a:spcPts val="600"/>
                </a:spcBef>
                <a:buSzPct val="100000"/>
                <a:buFont typeface="Arial"/>
                <a:buNone/>
              </a:pPr>
              <a:t>‹#›</a:t>
            </a:fld>
            <a:endParaRPr lang="en-US" sz="650" dirty="0">
              <a:solidFill>
                <a:prstClr val="white"/>
              </a:solidFill>
            </a:endParaRPr>
          </a:p>
        </p:txBody>
      </p:sp>
      <p:sp>
        <p:nvSpPr>
          <p:cNvPr id="6" name="Copyright"/>
          <p:cNvSpPr txBox="1"/>
          <p:nvPr userDrawn="1"/>
        </p:nvSpPr>
        <p:spPr>
          <a:xfrm>
            <a:off x="501648" y="6477002"/>
            <a:ext cx="5355168" cy="100027"/>
          </a:xfrm>
          <a:prstGeom prst="rect">
            <a:avLst/>
          </a:prstGeom>
          <a:noFill/>
        </p:spPr>
        <p:txBody>
          <a:bodyPr wrap="square" lIns="0" tIns="0" rIns="0" bIns="0" rtlCol="0">
            <a:spAutoFit/>
          </a:bodyPr>
          <a:lstStyle/>
          <a:p>
            <a:pPr>
              <a:spcBef>
                <a:spcPts val="600"/>
              </a:spcBef>
              <a:buSzPct val="100000"/>
              <a:buFont typeface="Arial"/>
              <a:buNone/>
            </a:pPr>
            <a:r>
              <a:rPr lang="en-US" sz="650" dirty="0">
                <a:solidFill>
                  <a:prstClr val="white"/>
                </a:solidFill>
              </a:rPr>
              <a:t>Copyright © 2018 Deloitte Development LLC. All rights reserved.</a:t>
            </a:r>
          </a:p>
        </p:txBody>
      </p:sp>
    </p:spTree>
    <p:extLst>
      <p:ext uri="{BB962C8B-B14F-4D97-AF65-F5344CB8AC3E}">
        <p14:creationId xmlns:p14="http://schemas.microsoft.com/office/powerpoint/2010/main" val="15035278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2" y="1627200"/>
            <a:ext cx="9277349" cy="4759584"/>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12" name="TextBox 11"/>
          <p:cNvSpPr txBox="1"/>
          <p:nvPr userDrawn="1"/>
        </p:nvSpPr>
        <p:spPr>
          <a:xfrm>
            <a:off x="11382378" y="6477003"/>
            <a:ext cx="307975"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US" sz="650">
                <a:solidFill>
                  <a:prstClr val="white"/>
                </a:solidFill>
              </a:rPr>
              <a:pPr algn="r">
                <a:spcBef>
                  <a:spcPts val="600"/>
                </a:spcBef>
                <a:buSzPct val="100000"/>
                <a:buFont typeface="Arial"/>
                <a:buNone/>
              </a:pPr>
              <a:t>‹#›</a:t>
            </a:fld>
            <a:endParaRPr lang="en-US" sz="650" dirty="0">
              <a:solidFill>
                <a:prstClr val="white"/>
              </a:solidFill>
            </a:endParaRPr>
          </a:p>
        </p:txBody>
      </p:sp>
      <p:sp>
        <p:nvSpPr>
          <p:cNvPr id="6" name="Copyright"/>
          <p:cNvSpPr txBox="1"/>
          <p:nvPr userDrawn="1"/>
        </p:nvSpPr>
        <p:spPr>
          <a:xfrm>
            <a:off x="501648" y="6477002"/>
            <a:ext cx="5355168" cy="100027"/>
          </a:xfrm>
          <a:prstGeom prst="rect">
            <a:avLst/>
          </a:prstGeom>
          <a:noFill/>
        </p:spPr>
        <p:txBody>
          <a:bodyPr wrap="square" lIns="0" tIns="0" rIns="0" bIns="0" rtlCol="0">
            <a:spAutoFit/>
          </a:bodyPr>
          <a:lstStyle/>
          <a:p>
            <a:pPr>
              <a:spcBef>
                <a:spcPts val="600"/>
              </a:spcBef>
              <a:buSzPct val="100000"/>
              <a:buFont typeface="Arial"/>
              <a:buNone/>
            </a:pPr>
            <a:r>
              <a:rPr lang="en-US" sz="650" dirty="0">
                <a:solidFill>
                  <a:prstClr val="white"/>
                </a:solidFill>
              </a:rPr>
              <a:t>Copyright © 2018 Deloitte Development LLC. All rights reserved.</a:t>
            </a:r>
          </a:p>
        </p:txBody>
      </p:sp>
    </p:spTree>
    <p:extLst>
      <p:ext uri="{BB962C8B-B14F-4D97-AF65-F5344CB8AC3E}">
        <p14:creationId xmlns:p14="http://schemas.microsoft.com/office/powerpoint/2010/main" val="17051856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2" y="1628777"/>
            <a:ext cx="927734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12" name="TextBox 11"/>
          <p:cNvSpPr txBox="1"/>
          <p:nvPr userDrawn="1"/>
        </p:nvSpPr>
        <p:spPr>
          <a:xfrm>
            <a:off x="11382378" y="6477003"/>
            <a:ext cx="307975"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US" sz="650">
                <a:solidFill>
                  <a:prstClr val="white"/>
                </a:solidFill>
              </a:rPr>
              <a:pPr algn="r">
                <a:spcBef>
                  <a:spcPts val="600"/>
                </a:spcBef>
                <a:buSzPct val="100000"/>
                <a:buFont typeface="Arial"/>
                <a:buNone/>
              </a:pPr>
              <a:t>‹#›</a:t>
            </a:fld>
            <a:endParaRPr lang="en-US" sz="650" dirty="0">
              <a:solidFill>
                <a:prstClr val="white"/>
              </a:solidFill>
            </a:endParaRPr>
          </a:p>
        </p:txBody>
      </p:sp>
      <p:sp>
        <p:nvSpPr>
          <p:cNvPr id="6" name="Copyright"/>
          <p:cNvSpPr txBox="1"/>
          <p:nvPr userDrawn="1"/>
        </p:nvSpPr>
        <p:spPr>
          <a:xfrm>
            <a:off x="501648" y="6477002"/>
            <a:ext cx="5355168" cy="100027"/>
          </a:xfrm>
          <a:prstGeom prst="rect">
            <a:avLst/>
          </a:prstGeom>
          <a:noFill/>
        </p:spPr>
        <p:txBody>
          <a:bodyPr wrap="square" lIns="0" tIns="0" rIns="0" bIns="0" rtlCol="0">
            <a:spAutoFit/>
          </a:bodyPr>
          <a:lstStyle/>
          <a:p>
            <a:pPr>
              <a:spcBef>
                <a:spcPts val="600"/>
              </a:spcBef>
              <a:buSzPct val="100000"/>
              <a:buFont typeface="Arial"/>
              <a:buNone/>
            </a:pPr>
            <a:r>
              <a:rPr lang="en-US" sz="650" dirty="0">
                <a:solidFill>
                  <a:prstClr val="white"/>
                </a:solidFill>
              </a:rPr>
              <a:t>Copyright © 2018 Deloitte Development LLC. All rights reserved.</a:t>
            </a:r>
          </a:p>
        </p:txBody>
      </p:sp>
    </p:spTree>
    <p:extLst>
      <p:ext uri="{BB962C8B-B14F-4D97-AF65-F5344CB8AC3E}">
        <p14:creationId xmlns:p14="http://schemas.microsoft.com/office/powerpoint/2010/main" val="31306204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2" y="1628777"/>
            <a:ext cx="927734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12" name="TextBox 11"/>
          <p:cNvSpPr txBox="1"/>
          <p:nvPr userDrawn="1"/>
        </p:nvSpPr>
        <p:spPr>
          <a:xfrm>
            <a:off x="11382378" y="6477003"/>
            <a:ext cx="307975"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US" sz="650">
                <a:solidFill>
                  <a:prstClr val="white"/>
                </a:solidFill>
              </a:rPr>
              <a:pPr algn="r">
                <a:spcBef>
                  <a:spcPts val="600"/>
                </a:spcBef>
                <a:buSzPct val="100000"/>
                <a:buFont typeface="Arial"/>
                <a:buNone/>
              </a:pPr>
              <a:t>‹#›</a:t>
            </a:fld>
            <a:endParaRPr lang="en-US" sz="650" dirty="0">
              <a:solidFill>
                <a:prstClr val="white"/>
              </a:solidFill>
            </a:endParaRPr>
          </a:p>
        </p:txBody>
      </p:sp>
      <p:sp>
        <p:nvSpPr>
          <p:cNvPr id="6" name="Copyright"/>
          <p:cNvSpPr txBox="1"/>
          <p:nvPr userDrawn="1"/>
        </p:nvSpPr>
        <p:spPr>
          <a:xfrm>
            <a:off x="501648" y="6477002"/>
            <a:ext cx="5355168" cy="100027"/>
          </a:xfrm>
          <a:prstGeom prst="rect">
            <a:avLst/>
          </a:prstGeom>
          <a:noFill/>
        </p:spPr>
        <p:txBody>
          <a:bodyPr wrap="square" lIns="0" tIns="0" rIns="0" bIns="0" rtlCol="0">
            <a:spAutoFit/>
          </a:bodyPr>
          <a:lstStyle/>
          <a:p>
            <a:pPr>
              <a:spcBef>
                <a:spcPts val="600"/>
              </a:spcBef>
              <a:buSzPct val="100000"/>
              <a:buFont typeface="Arial"/>
              <a:buNone/>
            </a:pPr>
            <a:r>
              <a:rPr lang="en-US" sz="650" dirty="0">
                <a:solidFill>
                  <a:prstClr val="white"/>
                </a:solidFill>
              </a:rPr>
              <a:t>Copyright © 2018 Deloitte Development LLC. All rights reserved.</a:t>
            </a:r>
          </a:p>
        </p:txBody>
      </p:sp>
    </p:spTree>
    <p:extLst>
      <p:ext uri="{BB962C8B-B14F-4D97-AF65-F5344CB8AC3E}">
        <p14:creationId xmlns:p14="http://schemas.microsoft.com/office/powerpoint/2010/main" val="402791196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2" y="1628777"/>
            <a:ext cx="9277349" cy="4752975"/>
          </a:xfrm>
          <a:prstGeom prst="rect">
            <a:avLst/>
          </a:prstGeom>
        </p:spPr>
        <p:txBody>
          <a:bodyPr>
            <a:noAutofit/>
          </a:bodyPr>
          <a:lstStyle>
            <a:lvl1pPr>
              <a:spcBef>
                <a:spcPts val="3600"/>
              </a:spcBef>
              <a:defRPr sz="28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1969632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2" y="1665289"/>
            <a:ext cx="9277349" cy="4716463"/>
          </a:xfrm>
          <a:prstGeom prst="rect">
            <a:avLst/>
          </a:prstGeom>
        </p:spPr>
        <p:txBody>
          <a:bodyPr/>
          <a:lstStyle>
            <a:lvl1pPr marL="0" indent="0" algn="l">
              <a:buFontTx/>
              <a:buNone/>
              <a:tabLst>
                <a:tab pos="6729413" algn="r"/>
              </a:tabLst>
              <a:defRPr/>
            </a:lvl1pPr>
            <a:lvl2pPr marL="127000" indent="-127000">
              <a:tabLst>
                <a:tab pos="6729413" algn="r"/>
              </a:tabLst>
              <a:defRPr/>
            </a:lvl2pPr>
            <a:lvl3pPr marL="279400" indent="-127000">
              <a:tabLst>
                <a:tab pos="6729413" algn="r"/>
              </a:tabLst>
              <a:defRPr/>
            </a:lvl3pPr>
            <a:lvl4pPr marL="431800" indent="-127000">
              <a:tabLst>
                <a:tab pos="6729413" algn="r"/>
              </a:tabLst>
              <a:defRPr/>
            </a:lvl4pPr>
            <a:lvl5pPr marL="584200" indent="-127000">
              <a:tabLst>
                <a:tab pos="5029200" algn="r"/>
              </a:tabLst>
              <a:defRPr baseline="0"/>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p:cNvSpPr>
            <a:spLocks noGrp="1"/>
          </p:cNvSpPr>
          <p:nvPr>
            <p:ph type="title" hasCustomPrompt="1"/>
          </p:nvPr>
        </p:nvSpPr>
        <p:spPr>
          <a:xfrm>
            <a:off x="501652" y="317502"/>
            <a:ext cx="11180232" cy="698501"/>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30771981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sightStudio_Divider - Deloitte green">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210758" y="1705672"/>
            <a:ext cx="7486649"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210758" y="3429000"/>
            <a:ext cx="7486649"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887990"/>
            <a:ext cx="3772181" cy="4584559"/>
          </a:xfrm>
          <a:prstGeom prst="rect">
            <a:avLst/>
          </a:prstGeom>
        </p:spPr>
      </p:pic>
      <p:sp>
        <p:nvSpPr>
          <p:cNvPr id="11" name="Copyright"/>
          <p:cNvSpPr txBox="1"/>
          <p:nvPr userDrawn="1"/>
        </p:nvSpPr>
        <p:spPr>
          <a:xfrm>
            <a:off x="501649" y="6477000"/>
            <a:ext cx="5355168" cy="201260"/>
          </a:xfrm>
          <a:prstGeom prst="rect">
            <a:avLst/>
          </a:prstGeom>
          <a:noFill/>
        </p:spPr>
        <p:txBody>
          <a:bodyPr vert="horz" wrap="square" lIns="0" tIns="0" rIns="0" bIns="0" rtlCol="0" anchor="t">
            <a:noAutofit/>
          </a:bodyPr>
          <a:lstStyle/>
          <a:p>
            <a:pPr>
              <a:spcBef>
                <a:spcPts val="600"/>
              </a:spcBef>
              <a:buSzPct val="100000"/>
              <a:buFont typeface="Arial"/>
              <a:buNone/>
            </a:pPr>
            <a:r>
              <a:rPr lang="en-US" sz="650" dirty="0">
                <a:solidFill>
                  <a:prstClr val="white"/>
                </a:solidFill>
              </a:rPr>
              <a:t>Copyright © 2018 Deloitte Development LLC. All rights reserved.</a:t>
            </a:r>
          </a:p>
        </p:txBody>
      </p:sp>
      <p:sp>
        <p:nvSpPr>
          <p:cNvPr id="12" name="TextBox 11"/>
          <p:cNvSpPr txBox="1"/>
          <p:nvPr userDrawn="1"/>
        </p:nvSpPr>
        <p:spPr>
          <a:xfrm>
            <a:off x="11382378" y="6477003"/>
            <a:ext cx="307975" cy="100027"/>
          </a:xfrm>
          <a:prstGeom prst="rect">
            <a:avLst/>
          </a:prstGeom>
          <a:noFill/>
        </p:spPr>
        <p:txBody>
          <a:bodyPr wrap="square" lIns="0" tIns="0" rIns="0" bIns="0" rtlCol="0">
            <a:noAutofit/>
          </a:bodyPr>
          <a:lstStyle/>
          <a:p>
            <a:pPr algn="r">
              <a:spcBef>
                <a:spcPts val="600"/>
              </a:spcBef>
              <a:buSzPct val="100000"/>
              <a:buFont typeface="Arial"/>
              <a:buNone/>
            </a:pPr>
            <a:fld id="{C58DF478-B544-4ED8-9ED4-6A2648E2D233}" type="slidenum">
              <a:rPr lang="en-US" sz="650">
                <a:solidFill>
                  <a:prstClr val="white"/>
                </a:solidFill>
              </a:rPr>
              <a:pPr algn="r">
                <a:spcBef>
                  <a:spcPts val="600"/>
                </a:spcBef>
                <a:buSzPct val="100000"/>
                <a:buFont typeface="Arial"/>
                <a:buNone/>
              </a:pPr>
              <a:t>‹#›</a:t>
            </a:fld>
            <a:endParaRPr lang="en-US" sz="650" dirty="0">
              <a:solidFill>
                <a:prstClr val="white"/>
              </a:solidFill>
            </a:endParaRPr>
          </a:p>
        </p:txBody>
      </p:sp>
    </p:spTree>
    <p:extLst>
      <p:ext uri="{BB962C8B-B14F-4D97-AF65-F5344CB8AC3E}">
        <p14:creationId xmlns:p14="http://schemas.microsoft.com/office/powerpoint/2010/main" val="887620250"/>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5" name="Picture Placeholder 9"/>
          <p:cNvSpPr>
            <a:spLocks noGrp="1"/>
          </p:cNvSpPr>
          <p:nvPr>
            <p:ph type="pic" sz="quarter" idx="15"/>
          </p:nvPr>
        </p:nvSpPr>
        <p:spPr>
          <a:xfrm>
            <a:off x="5450351" y="1701801"/>
            <a:ext cx="6240000" cy="4679950"/>
          </a:xfrm>
        </p:spPr>
        <p:txBody>
          <a:bodyPr/>
          <a:lstStyle/>
          <a:p>
            <a:r>
              <a:rPr lang="en-US" noProof="0" dirty="0"/>
              <a:t>Click icon to add picture</a:t>
            </a:r>
          </a:p>
        </p:txBody>
      </p:sp>
      <p:sp>
        <p:nvSpPr>
          <p:cNvPr id="6" name="Content Placeholder 3"/>
          <p:cNvSpPr>
            <a:spLocks noGrp="1"/>
          </p:cNvSpPr>
          <p:nvPr>
            <p:ph sz="quarter" idx="10"/>
          </p:nvPr>
        </p:nvSpPr>
        <p:spPr>
          <a:xfrm>
            <a:off x="501652" y="1665289"/>
            <a:ext cx="4456429"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4142014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noProof="0"/>
              <a:t>Click to edit Master title style</a:t>
            </a:r>
            <a:endParaRPr lang="en-US" noProof="0" dirty="0"/>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1815280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nsightStudio_Title_and_Content">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p:nvSpPr>
        <p:spPr bwMode="gray">
          <a:xfrm>
            <a:off x="0" y="0"/>
            <a:ext cx="12192000" cy="731520"/>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prstClr val="white"/>
              </a:solidFill>
            </a:endParaRPr>
          </a:p>
        </p:txBody>
      </p:sp>
      <p:sp>
        <p:nvSpPr>
          <p:cNvPr id="2" name="Title 1"/>
          <p:cNvSpPr>
            <a:spLocks noGrp="1"/>
          </p:cNvSpPr>
          <p:nvPr userDrawn="1">
            <p:ph type="title" hasCustomPrompt="1"/>
          </p:nvPr>
        </p:nvSpPr>
        <p:spPr>
          <a:xfrm>
            <a:off x="501653" y="317504"/>
            <a:ext cx="3768097" cy="430651"/>
          </a:xfrm>
        </p:spPr>
        <p:txBody>
          <a:bodyPr/>
          <a:lstStyle>
            <a:lvl1pPr>
              <a:defRPr baseline="0">
                <a:solidFill>
                  <a:schemeClr val="bg1"/>
                </a:solidFill>
              </a:defRPr>
            </a:lvl1pPr>
          </a:lstStyle>
          <a:p>
            <a:r>
              <a:rPr lang="en-US" noProof="0" dirty="0"/>
              <a:t>Real Estate Facility</a:t>
            </a:r>
          </a:p>
        </p:txBody>
      </p:sp>
      <p:sp>
        <p:nvSpPr>
          <p:cNvPr id="33" name="Rectangle 32"/>
          <p:cNvSpPr/>
          <p:nvPr userDrawn="1"/>
        </p:nvSpPr>
        <p:spPr bwMode="gray">
          <a:xfrm>
            <a:off x="4482705" y="731521"/>
            <a:ext cx="7709297" cy="5647679"/>
          </a:xfrm>
          <a:prstGeom prst="rect">
            <a:avLst/>
          </a:prstGeom>
          <a:solidFill>
            <a:srgbClr val="EEEEEE"/>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endParaRPr lang="en-US" sz="1600" b="1" dirty="0">
              <a:solidFill>
                <a:prstClr val="white"/>
              </a:solidFill>
            </a:endParaRPr>
          </a:p>
        </p:txBody>
      </p:sp>
      <p:sp>
        <p:nvSpPr>
          <p:cNvPr id="35" name="TextBox 34"/>
          <p:cNvSpPr txBox="1"/>
          <p:nvPr userDrawn="1"/>
        </p:nvSpPr>
        <p:spPr>
          <a:xfrm>
            <a:off x="4861875" y="963782"/>
            <a:ext cx="6816916" cy="369332"/>
          </a:xfrm>
          <a:prstGeom prst="rect">
            <a:avLst/>
          </a:prstGeom>
          <a:noFill/>
        </p:spPr>
        <p:txBody>
          <a:bodyPr vert="horz" wrap="square" lIns="0" tIns="0" rIns="0" bIns="0" rtlCol="0">
            <a:spAutoFit/>
          </a:bodyPr>
          <a:lstStyle/>
          <a:p>
            <a:pPr>
              <a:spcBef>
                <a:spcPts val="200"/>
              </a:spcBef>
              <a:buSzPct val="100000"/>
            </a:pPr>
            <a:r>
              <a:rPr lang="en-US" sz="1200" i="1" dirty="0">
                <a:solidFill>
                  <a:srgbClr val="575757"/>
                </a:solidFill>
              </a:rPr>
              <a:t>The InsightStudio collaborated with a large Real Estate Group to help the group gain better insights into their real estate portfolio.</a:t>
            </a:r>
          </a:p>
        </p:txBody>
      </p:sp>
      <p:pic>
        <p:nvPicPr>
          <p:cNvPr id="36" name="Picture 3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269748" y="1631018"/>
            <a:ext cx="6985416" cy="3299516"/>
          </a:xfrm>
          <a:prstGeom prst="rect">
            <a:avLst/>
          </a:prstGeom>
          <a:effectLst>
            <a:outerShdw blurRad="25400" sx="101000" sy="101000" algn="ctr" rotWithShape="0">
              <a:prstClr val="black">
                <a:alpha val="20000"/>
              </a:prstClr>
            </a:outerShdw>
          </a:effectLst>
        </p:spPr>
      </p:pic>
      <p:sp>
        <p:nvSpPr>
          <p:cNvPr id="37" name="TextBox 36"/>
          <p:cNvSpPr txBox="1"/>
          <p:nvPr userDrawn="1"/>
        </p:nvSpPr>
        <p:spPr>
          <a:xfrm>
            <a:off x="501608" y="1349076"/>
            <a:ext cx="3310995" cy="1846659"/>
          </a:xfrm>
          <a:prstGeom prst="rect">
            <a:avLst/>
          </a:prstGeom>
          <a:noFill/>
        </p:spPr>
        <p:txBody>
          <a:bodyPr vert="horz" wrap="square" lIns="0" tIns="0" rIns="0" bIns="0" rtlCol="0">
            <a:spAutoFit/>
          </a:bodyPr>
          <a:lstStyle/>
          <a:p>
            <a:pPr>
              <a:lnSpc>
                <a:spcPct val="150000"/>
              </a:lnSpc>
            </a:pPr>
            <a:r>
              <a:rPr lang="en-US" sz="1000" dirty="0">
                <a:solidFill>
                  <a:prstClr val="black"/>
                </a:solidFill>
              </a:rPr>
              <a:t>Senior leadership within the</a:t>
            </a:r>
          </a:p>
          <a:p>
            <a:pPr>
              <a:lnSpc>
                <a:spcPct val="150000"/>
              </a:lnSpc>
            </a:pPr>
            <a:r>
              <a:rPr lang="en-US" sz="1000" dirty="0">
                <a:solidFill>
                  <a:prstClr val="black"/>
                </a:solidFill>
              </a:rPr>
              <a:t>multinational financial services</a:t>
            </a:r>
          </a:p>
          <a:p>
            <a:pPr>
              <a:lnSpc>
                <a:spcPct val="150000"/>
              </a:lnSpc>
            </a:pPr>
            <a:r>
              <a:rPr lang="en-US" sz="1000" dirty="0">
                <a:solidFill>
                  <a:prstClr val="black"/>
                </a:solidFill>
              </a:rPr>
              <a:t>company lacked the tangible insight needed into its property assets portfolio, facility usage, costs, and customer satisfaction results. The group identified a need to use analytics as a way to improve real estate investments decisions across the globe. </a:t>
            </a:r>
          </a:p>
        </p:txBody>
      </p:sp>
      <p:sp>
        <p:nvSpPr>
          <p:cNvPr id="38" name="TextBox 37"/>
          <p:cNvSpPr txBox="1"/>
          <p:nvPr userDrawn="1"/>
        </p:nvSpPr>
        <p:spPr>
          <a:xfrm>
            <a:off x="501607" y="1099983"/>
            <a:ext cx="3901440" cy="246221"/>
          </a:xfrm>
          <a:prstGeom prst="rect">
            <a:avLst/>
          </a:prstGeom>
          <a:noFill/>
        </p:spPr>
        <p:txBody>
          <a:bodyPr vert="horz" wrap="square" lIns="0" tIns="0" rIns="0" bIns="0" rtlCol="0">
            <a:spAutoFit/>
          </a:bodyPr>
          <a:lstStyle/>
          <a:p>
            <a:pPr>
              <a:spcBef>
                <a:spcPts val="200"/>
              </a:spcBef>
              <a:buSzPct val="100000"/>
            </a:pPr>
            <a:r>
              <a:rPr lang="en-US" sz="1600" dirty="0">
                <a:solidFill>
                  <a:srgbClr val="86BC25"/>
                </a:solidFill>
              </a:rPr>
              <a:t>ISSUE</a:t>
            </a:r>
          </a:p>
        </p:txBody>
      </p:sp>
      <p:sp>
        <p:nvSpPr>
          <p:cNvPr id="39" name="TextBox 38"/>
          <p:cNvSpPr txBox="1"/>
          <p:nvPr userDrawn="1"/>
        </p:nvSpPr>
        <p:spPr>
          <a:xfrm>
            <a:off x="501608" y="4385453"/>
            <a:ext cx="3310995" cy="1154162"/>
          </a:xfrm>
          <a:prstGeom prst="rect">
            <a:avLst/>
          </a:prstGeom>
          <a:noFill/>
        </p:spPr>
        <p:txBody>
          <a:bodyPr vert="horz" wrap="square" lIns="0" tIns="0" rIns="0" bIns="0" rtlCol="0">
            <a:spAutoFit/>
          </a:bodyPr>
          <a:lstStyle/>
          <a:p>
            <a:pPr>
              <a:lnSpc>
                <a:spcPct val="150000"/>
              </a:lnSpc>
              <a:spcBef>
                <a:spcPts val="200"/>
              </a:spcBef>
              <a:buSzPct val="100000"/>
            </a:pPr>
            <a:r>
              <a:rPr lang="en-US" sz="1000" dirty="0">
                <a:solidFill>
                  <a:prstClr val="black"/>
                </a:solidFill>
              </a:rPr>
              <a:t>Through the visual analytics pilot, the organization was able to define and deliver their analytics strategy across the Real Estate function and align the business users and IT toward the same solution. </a:t>
            </a:r>
          </a:p>
        </p:txBody>
      </p:sp>
      <p:sp>
        <p:nvSpPr>
          <p:cNvPr id="40" name="TextBox 39"/>
          <p:cNvSpPr txBox="1"/>
          <p:nvPr userDrawn="1"/>
        </p:nvSpPr>
        <p:spPr>
          <a:xfrm>
            <a:off x="501607" y="4136359"/>
            <a:ext cx="3901440" cy="246221"/>
          </a:xfrm>
          <a:prstGeom prst="rect">
            <a:avLst/>
          </a:prstGeom>
          <a:noFill/>
        </p:spPr>
        <p:txBody>
          <a:bodyPr vert="horz" wrap="square" lIns="0" tIns="0" rIns="0" bIns="0" rtlCol="0">
            <a:spAutoFit/>
          </a:bodyPr>
          <a:lstStyle/>
          <a:p>
            <a:pPr>
              <a:spcBef>
                <a:spcPts val="200"/>
              </a:spcBef>
              <a:buSzPct val="100000"/>
            </a:pPr>
            <a:r>
              <a:rPr lang="en-US" sz="1600" dirty="0">
                <a:solidFill>
                  <a:srgbClr val="86BC25"/>
                </a:solidFill>
              </a:rPr>
              <a:t>IMPACT</a:t>
            </a:r>
          </a:p>
        </p:txBody>
      </p:sp>
      <p:sp>
        <p:nvSpPr>
          <p:cNvPr id="41" name="TextBox 40"/>
          <p:cNvSpPr txBox="1"/>
          <p:nvPr userDrawn="1"/>
        </p:nvSpPr>
        <p:spPr>
          <a:xfrm>
            <a:off x="5309944" y="5290679"/>
            <a:ext cx="1434873" cy="153888"/>
          </a:xfrm>
          <a:prstGeom prst="rect">
            <a:avLst/>
          </a:prstGeom>
          <a:noFill/>
        </p:spPr>
        <p:txBody>
          <a:bodyPr vert="horz" wrap="square" lIns="0" tIns="0" rIns="0" bIns="0" rtlCol="0">
            <a:spAutoFit/>
          </a:bodyPr>
          <a:lstStyle/>
          <a:p>
            <a:pPr>
              <a:spcBef>
                <a:spcPts val="200"/>
              </a:spcBef>
              <a:buSzPct val="100000"/>
            </a:pPr>
            <a:r>
              <a:rPr lang="en-US" sz="1000" dirty="0">
                <a:solidFill>
                  <a:srgbClr val="86BC25"/>
                </a:solidFill>
              </a:rPr>
              <a:t>Industry</a:t>
            </a:r>
          </a:p>
        </p:txBody>
      </p:sp>
      <p:sp>
        <p:nvSpPr>
          <p:cNvPr id="42" name="TextBox 41"/>
          <p:cNvSpPr txBox="1"/>
          <p:nvPr userDrawn="1"/>
        </p:nvSpPr>
        <p:spPr>
          <a:xfrm>
            <a:off x="5309941" y="5505325"/>
            <a:ext cx="1450115" cy="138499"/>
          </a:xfrm>
          <a:prstGeom prst="rect">
            <a:avLst/>
          </a:prstGeom>
          <a:noFill/>
        </p:spPr>
        <p:txBody>
          <a:bodyPr vert="horz" wrap="square" lIns="0" tIns="0" rIns="0" bIns="0" rtlCol="0">
            <a:spAutoFit/>
          </a:bodyPr>
          <a:lstStyle/>
          <a:p>
            <a:pPr>
              <a:spcBef>
                <a:spcPts val="200"/>
              </a:spcBef>
              <a:buSzPct val="100000"/>
            </a:pPr>
            <a:r>
              <a:rPr lang="en-US" sz="900" dirty="0">
                <a:solidFill>
                  <a:prstClr val="black"/>
                </a:solidFill>
              </a:rPr>
              <a:t>Industry title</a:t>
            </a:r>
          </a:p>
        </p:txBody>
      </p:sp>
      <p:sp>
        <p:nvSpPr>
          <p:cNvPr id="46" name="TextBox 45"/>
          <p:cNvSpPr txBox="1"/>
          <p:nvPr userDrawn="1"/>
        </p:nvSpPr>
        <p:spPr>
          <a:xfrm>
            <a:off x="9971911" y="5290982"/>
            <a:ext cx="1950720" cy="153888"/>
          </a:xfrm>
          <a:prstGeom prst="rect">
            <a:avLst/>
          </a:prstGeom>
          <a:noFill/>
        </p:spPr>
        <p:txBody>
          <a:bodyPr vert="horz" wrap="square" lIns="0" tIns="0" rIns="0" bIns="0" rtlCol="0">
            <a:spAutoFit/>
          </a:bodyPr>
          <a:lstStyle/>
          <a:p>
            <a:pPr>
              <a:spcBef>
                <a:spcPts val="200"/>
              </a:spcBef>
              <a:buSzPct val="100000"/>
            </a:pPr>
            <a:r>
              <a:rPr lang="en-US" sz="1000" dirty="0">
                <a:solidFill>
                  <a:srgbClr val="86BC25"/>
                </a:solidFill>
              </a:rPr>
              <a:t>Technology</a:t>
            </a:r>
          </a:p>
        </p:txBody>
      </p:sp>
      <p:sp>
        <p:nvSpPr>
          <p:cNvPr id="47" name="TextBox 46"/>
          <p:cNvSpPr txBox="1"/>
          <p:nvPr userDrawn="1"/>
        </p:nvSpPr>
        <p:spPr>
          <a:xfrm>
            <a:off x="9971911" y="5529323"/>
            <a:ext cx="1706880" cy="466794"/>
          </a:xfrm>
          <a:prstGeom prst="rect">
            <a:avLst/>
          </a:prstGeom>
          <a:noFill/>
        </p:spPr>
        <p:txBody>
          <a:bodyPr vert="horz" wrap="square" lIns="0" tIns="0" rIns="0" bIns="0" rtlCol="0">
            <a:spAutoFit/>
          </a:bodyPr>
          <a:lstStyle/>
          <a:p>
            <a:pPr>
              <a:spcBef>
                <a:spcPts val="200"/>
              </a:spcBef>
              <a:buSzPct val="100000"/>
            </a:pPr>
            <a:r>
              <a:rPr lang="en-US" sz="900" dirty="0" err="1">
                <a:solidFill>
                  <a:prstClr val="black"/>
                </a:solidFill>
              </a:rPr>
              <a:t>eg</a:t>
            </a:r>
            <a:r>
              <a:rPr lang="en-US" sz="900" dirty="0">
                <a:solidFill>
                  <a:prstClr val="black"/>
                </a:solidFill>
              </a:rPr>
              <a:t>. R</a:t>
            </a:r>
          </a:p>
          <a:p>
            <a:pPr>
              <a:spcBef>
                <a:spcPts val="200"/>
              </a:spcBef>
              <a:buSzPct val="100000"/>
            </a:pPr>
            <a:r>
              <a:rPr lang="en-US" sz="900" dirty="0" err="1">
                <a:solidFill>
                  <a:prstClr val="black"/>
                </a:solidFill>
              </a:rPr>
              <a:t>eg.Hadoop</a:t>
            </a:r>
            <a:endParaRPr lang="en-US" sz="900" dirty="0">
              <a:solidFill>
                <a:prstClr val="black"/>
              </a:solidFill>
            </a:endParaRPr>
          </a:p>
          <a:p>
            <a:pPr>
              <a:spcBef>
                <a:spcPts val="200"/>
              </a:spcBef>
              <a:buSzPct val="100000"/>
            </a:pPr>
            <a:r>
              <a:rPr lang="en-US" sz="900" dirty="0" err="1">
                <a:solidFill>
                  <a:prstClr val="black"/>
                </a:solidFill>
              </a:rPr>
              <a:t>eg</a:t>
            </a:r>
            <a:r>
              <a:rPr lang="en-US" sz="900" dirty="0">
                <a:solidFill>
                  <a:prstClr val="black"/>
                </a:solidFill>
              </a:rPr>
              <a:t>. </a:t>
            </a:r>
            <a:r>
              <a:rPr lang="en-US" sz="900" dirty="0" err="1">
                <a:solidFill>
                  <a:prstClr val="black"/>
                </a:solidFill>
              </a:rPr>
              <a:t>Spotfire</a:t>
            </a:r>
            <a:endParaRPr lang="en-US" sz="900" dirty="0">
              <a:solidFill>
                <a:prstClr val="black"/>
              </a:solidFill>
            </a:endParaRPr>
          </a:p>
        </p:txBody>
      </p:sp>
      <p:sp>
        <p:nvSpPr>
          <p:cNvPr id="51" name="TextBox 50"/>
          <p:cNvSpPr txBox="1"/>
          <p:nvPr userDrawn="1"/>
        </p:nvSpPr>
        <p:spPr>
          <a:xfrm>
            <a:off x="7552904" y="5269764"/>
            <a:ext cx="1206573" cy="153888"/>
          </a:xfrm>
          <a:prstGeom prst="rect">
            <a:avLst/>
          </a:prstGeom>
          <a:noFill/>
        </p:spPr>
        <p:txBody>
          <a:bodyPr vert="horz" wrap="square" lIns="0" tIns="0" rIns="0" bIns="0" rtlCol="0">
            <a:spAutoFit/>
          </a:bodyPr>
          <a:lstStyle/>
          <a:p>
            <a:pPr>
              <a:spcBef>
                <a:spcPts val="200"/>
              </a:spcBef>
              <a:buSzPct val="100000"/>
            </a:pPr>
            <a:r>
              <a:rPr lang="en-US" sz="1000" dirty="0">
                <a:solidFill>
                  <a:srgbClr val="86BC25"/>
                </a:solidFill>
              </a:rPr>
              <a:t>Techniques</a:t>
            </a:r>
          </a:p>
        </p:txBody>
      </p:sp>
      <p:sp>
        <p:nvSpPr>
          <p:cNvPr id="52" name="TextBox 51"/>
          <p:cNvSpPr txBox="1"/>
          <p:nvPr userDrawn="1"/>
        </p:nvSpPr>
        <p:spPr>
          <a:xfrm>
            <a:off x="7552903" y="5518149"/>
            <a:ext cx="1706880" cy="302647"/>
          </a:xfrm>
          <a:prstGeom prst="rect">
            <a:avLst/>
          </a:prstGeom>
          <a:noFill/>
        </p:spPr>
        <p:txBody>
          <a:bodyPr vert="horz" wrap="square" lIns="0" tIns="0" rIns="0" bIns="0" rtlCol="0">
            <a:spAutoFit/>
          </a:bodyPr>
          <a:lstStyle/>
          <a:p>
            <a:pPr>
              <a:spcBef>
                <a:spcPts val="200"/>
              </a:spcBef>
              <a:buSzPct val="100000"/>
            </a:pPr>
            <a:r>
              <a:rPr lang="en-US" sz="900" dirty="0" err="1">
                <a:solidFill>
                  <a:prstClr val="black"/>
                </a:solidFill>
              </a:rPr>
              <a:t>eg</a:t>
            </a:r>
            <a:r>
              <a:rPr lang="en-US" sz="900" dirty="0">
                <a:solidFill>
                  <a:prstClr val="black"/>
                </a:solidFill>
              </a:rPr>
              <a:t>. Infographic</a:t>
            </a:r>
          </a:p>
          <a:p>
            <a:pPr>
              <a:spcBef>
                <a:spcPts val="200"/>
              </a:spcBef>
              <a:buSzPct val="100000"/>
            </a:pPr>
            <a:r>
              <a:rPr lang="en-US" sz="900" dirty="0" err="1">
                <a:solidFill>
                  <a:prstClr val="black"/>
                </a:solidFill>
              </a:rPr>
              <a:t>eg</a:t>
            </a:r>
            <a:r>
              <a:rPr lang="en-US" sz="900" dirty="0">
                <a:solidFill>
                  <a:prstClr val="black"/>
                </a:solidFill>
              </a:rPr>
              <a:t>. Data clustering</a:t>
            </a:r>
          </a:p>
        </p:txBody>
      </p:sp>
      <p:pic>
        <p:nvPicPr>
          <p:cNvPr id="30" name="Picture 29"/>
          <p:cNvPicPr>
            <a:picLocks noChangeAspect="1"/>
          </p:cNvPicPr>
          <p:nvPr userDrawn="1"/>
        </p:nvPicPr>
        <p:blipFill rotWithShape="1">
          <a:blip r:embed="rId4" cstate="print">
            <a:extLst>
              <a:ext uri="{28A0092B-C50C-407E-A947-70E740481C1C}">
                <a14:useLocalDpi xmlns:a14="http://schemas.microsoft.com/office/drawing/2010/main"/>
              </a:ext>
            </a:extLst>
          </a:blip>
          <a:srcRect l="-767"/>
          <a:stretch/>
        </p:blipFill>
        <p:spPr>
          <a:xfrm>
            <a:off x="10916761" y="3"/>
            <a:ext cx="1275241" cy="731519"/>
          </a:xfrm>
          <a:prstGeom prst="rect">
            <a:avLst/>
          </a:prstGeom>
        </p:spPr>
      </p:pic>
      <p:pic>
        <p:nvPicPr>
          <p:cNvPr id="31" name="Picture 30"/>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277093" y="241301"/>
            <a:ext cx="1582192" cy="222034"/>
          </a:xfrm>
          <a:prstGeom prst="rect">
            <a:avLst/>
          </a:prstGeom>
        </p:spPr>
      </p:pic>
      <p:pic>
        <p:nvPicPr>
          <p:cNvPr id="4" name="Picture 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4802464" y="5197483"/>
            <a:ext cx="442453" cy="331840"/>
          </a:xfrm>
          <a:prstGeom prst="rect">
            <a:avLst/>
          </a:prstGeom>
        </p:spPr>
      </p:pic>
      <p:pic>
        <p:nvPicPr>
          <p:cNvPr id="6" name="Picture 5"/>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069000" y="5211691"/>
            <a:ext cx="425437" cy="319078"/>
          </a:xfrm>
          <a:prstGeom prst="rect">
            <a:avLst/>
          </a:prstGeom>
        </p:spPr>
      </p:pic>
      <p:pic>
        <p:nvPicPr>
          <p:cNvPr id="7" name="Picture 6"/>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493859" y="5212702"/>
            <a:ext cx="422748" cy="317061"/>
          </a:xfrm>
          <a:prstGeom prst="rect">
            <a:avLst/>
          </a:prstGeom>
        </p:spPr>
      </p:pic>
    </p:spTree>
    <p:extLst>
      <p:ext uri="{BB962C8B-B14F-4D97-AF65-F5344CB8AC3E}">
        <p14:creationId xmlns:p14="http://schemas.microsoft.com/office/powerpoint/2010/main" val="224757206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2i V2">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p:nvSpPr>
        <p:spPr bwMode="gray">
          <a:xfrm>
            <a:off x="0" y="0"/>
            <a:ext cx="12192000" cy="731520"/>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prstClr val="white"/>
              </a:solidFill>
            </a:endParaRPr>
          </a:p>
        </p:txBody>
      </p:sp>
      <p:sp>
        <p:nvSpPr>
          <p:cNvPr id="2" name="Title 1"/>
          <p:cNvSpPr>
            <a:spLocks noGrp="1"/>
          </p:cNvSpPr>
          <p:nvPr userDrawn="1">
            <p:ph type="title" hasCustomPrompt="1"/>
          </p:nvPr>
        </p:nvSpPr>
        <p:spPr>
          <a:xfrm>
            <a:off x="501651" y="317501"/>
            <a:ext cx="11188700" cy="698500"/>
          </a:xfrm>
        </p:spPr>
        <p:txBody>
          <a:bodyPr/>
          <a:lstStyle>
            <a:lvl1pPr>
              <a:defRPr>
                <a:solidFill>
                  <a:schemeClr val="bg1"/>
                </a:solidFill>
              </a:defRPr>
            </a:lvl1pPr>
          </a:lstStyle>
          <a:p>
            <a:r>
              <a:rPr lang="en-US" noProof="0" dirty="0"/>
              <a:t>Real Estate Facility</a:t>
            </a:r>
          </a:p>
        </p:txBody>
      </p:sp>
      <p:sp>
        <p:nvSpPr>
          <p:cNvPr id="33" name="Rectangle 32"/>
          <p:cNvSpPr/>
          <p:nvPr userDrawn="1"/>
        </p:nvSpPr>
        <p:spPr bwMode="gray">
          <a:xfrm>
            <a:off x="4482705" y="731521"/>
            <a:ext cx="7709297" cy="5647679"/>
          </a:xfrm>
          <a:prstGeom prst="rect">
            <a:avLst/>
          </a:prstGeom>
          <a:solidFill>
            <a:srgbClr val="EEEEEE"/>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endParaRPr lang="en-US" sz="1600" b="1" dirty="0">
              <a:solidFill>
                <a:prstClr val="white"/>
              </a:solidFill>
            </a:endParaRPr>
          </a:p>
        </p:txBody>
      </p:sp>
      <p:sp>
        <p:nvSpPr>
          <p:cNvPr id="35" name="TextBox 34"/>
          <p:cNvSpPr txBox="1"/>
          <p:nvPr userDrawn="1"/>
        </p:nvSpPr>
        <p:spPr>
          <a:xfrm>
            <a:off x="4861876" y="925634"/>
            <a:ext cx="6790973" cy="369332"/>
          </a:xfrm>
          <a:prstGeom prst="rect">
            <a:avLst/>
          </a:prstGeom>
          <a:noFill/>
        </p:spPr>
        <p:txBody>
          <a:bodyPr vert="horz" wrap="square" lIns="0" tIns="0" rIns="0" bIns="0" rtlCol="0">
            <a:spAutoFit/>
          </a:bodyPr>
          <a:lstStyle/>
          <a:p>
            <a:pPr>
              <a:spcBef>
                <a:spcPts val="200"/>
              </a:spcBef>
              <a:buSzPct val="100000"/>
            </a:pPr>
            <a:r>
              <a:rPr lang="en-US" sz="1200" i="1" dirty="0">
                <a:solidFill>
                  <a:srgbClr val="575757"/>
                </a:solidFill>
              </a:rPr>
              <a:t>The InsightStudio collaborated with a large Real Estate Group to help the group gain better insights into their real estate portfolio.</a:t>
            </a:r>
          </a:p>
        </p:txBody>
      </p:sp>
      <p:pic>
        <p:nvPicPr>
          <p:cNvPr id="36" name="Picture 3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178245" y="1420535"/>
            <a:ext cx="6040577" cy="2853228"/>
          </a:xfrm>
          <a:prstGeom prst="rect">
            <a:avLst/>
          </a:prstGeom>
          <a:effectLst>
            <a:outerShdw blurRad="25400" sx="101000" sy="101000" algn="ctr" rotWithShape="0">
              <a:prstClr val="black">
                <a:alpha val="20000"/>
              </a:prstClr>
            </a:outerShdw>
          </a:effectLst>
        </p:spPr>
      </p:pic>
      <p:sp>
        <p:nvSpPr>
          <p:cNvPr id="37" name="TextBox 36"/>
          <p:cNvSpPr txBox="1"/>
          <p:nvPr userDrawn="1"/>
        </p:nvSpPr>
        <p:spPr>
          <a:xfrm>
            <a:off x="501608" y="1349076"/>
            <a:ext cx="3310995" cy="1846659"/>
          </a:xfrm>
          <a:prstGeom prst="rect">
            <a:avLst/>
          </a:prstGeom>
          <a:noFill/>
        </p:spPr>
        <p:txBody>
          <a:bodyPr vert="horz" wrap="square" lIns="0" tIns="0" rIns="0" bIns="0" rtlCol="0">
            <a:spAutoFit/>
          </a:bodyPr>
          <a:lstStyle/>
          <a:p>
            <a:pPr>
              <a:lnSpc>
                <a:spcPct val="150000"/>
              </a:lnSpc>
            </a:pPr>
            <a:r>
              <a:rPr lang="en-US" sz="1000" dirty="0">
                <a:solidFill>
                  <a:prstClr val="black"/>
                </a:solidFill>
              </a:rPr>
              <a:t>Senior leadership within the</a:t>
            </a:r>
          </a:p>
          <a:p>
            <a:pPr>
              <a:lnSpc>
                <a:spcPct val="150000"/>
              </a:lnSpc>
            </a:pPr>
            <a:r>
              <a:rPr lang="en-US" sz="1000" dirty="0">
                <a:solidFill>
                  <a:prstClr val="black"/>
                </a:solidFill>
              </a:rPr>
              <a:t>multinational financial services</a:t>
            </a:r>
          </a:p>
          <a:p>
            <a:pPr>
              <a:lnSpc>
                <a:spcPct val="150000"/>
              </a:lnSpc>
            </a:pPr>
            <a:r>
              <a:rPr lang="en-US" sz="1000" dirty="0">
                <a:solidFill>
                  <a:prstClr val="black"/>
                </a:solidFill>
              </a:rPr>
              <a:t>company lacked the tangible insight needed into its property assets portfolio, facility usage, costs, and customer satisfaction results. The group identified a need to use analytics as a way to improve real estate investments decisions across the globe. </a:t>
            </a:r>
          </a:p>
        </p:txBody>
      </p:sp>
      <p:sp>
        <p:nvSpPr>
          <p:cNvPr id="38" name="TextBox 37"/>
          <p:cNvSpPr txBox="1"/>
          <p:nvPr userDrawn="1"/>
        </p:nvSpPr>
        <p:spPr>
          <a:xfrm>
            <a:off x="501607" y="1099983"/>
            <a:ext cx="3901440" cy="246221"/>
          </a:xfrm>
          <a:prstGeom prst="rect">
            <a:avLst/>
          </a:prstGeom>
          <a:noFill/>
        </p:spPr>
        <p:txBody>
          <a:bodyPr vert="horz" wrap="square" lIns="0" tIns="0" rIns="0" bIns="0" rtlCol="0">
            <a:spAutoFit/>
          </a:bodyPr>
          <a:lstStyle/>
          <a:p>
            <a:pPr>
              <a:spcBef>
                <a:spcPts val="200"/>
              </a:spcBef>
              <a:buSzPct val="100000"/>
            </a:pPr>
            <a:r>
              <a:rPr lang="en-US" sz="1600" dirty="0">
                <a:solidFill>
                  <a:srgbClr val="86BC25"/>
                </a:solidFill>
              </a:rPr>
              <a:t>ISSUE</a:t>
            </a:r>
          </a:p>
        </p:txBody>
      </p:sp>
      <p:sp>
        <p:nvSpPr>
          <p:cNvPr id="39" name="TextBox 38"/>
          <p:cNvSpPr txBox="1"/>
          <p:nvPr userDrawn="1"/>
        </p:nvSpPr>
        <p:spPr>
          <a:xfrm>
            <a:off x="501608" y="4108923"/>
            <a:ext cx="3310995" cy="1154162"/>
          </a:xfrm>
          <a:prstGeom prst="rect">
            <a:avLst/>
          </a:prstGeom>
          <a:noFill/>
        </p:spPr>
        <p:txBody>
          <a:bodyPr vert="horz" wrap="square" lIns="0" tIns="0" rIns="0" bIns="0" rtlCol="0">
            <a:spAutoFit/>
          </a:bodyPr>
          <a:lstStyle/>
          <a:p>
            <a:pPr>
              <a:lnSpc>
                <a:spcPct val="150000"/>
              </a:lnSpc>
              <a:spcBef>
                <a:spcPts val="200"/>
              </a:spcBef>
              <a:buSzPct val="100000"/>
            </a:pPr>
            <a:r>
              <a:rPr lang="en-US" sz="1000" dirty="0">
                <a:solidFill>
                  <a:prstClr val="black"/>
                </a:solidFill>
              </a:rPr>
              <a:t>Through the visual analytics pilot, the organization was able to define and deliver their analytics strategy across the Real Estate function and align the business users and IT toward the same solution. </a:t>
            </a:r>
          </a:p>
        </p:txBody>
      </p:sp>
      <p:sp>
        <p:nvSpPr>
          <p:cNvPr id="40" name="TextBox 39"/>
          <p:cNvSpPr txBox="1"/>
          <p:nvPr userDrawn="1"/>
        </p:nvSpPr>
        <p:spPr>
          <a:xfrm>
            <a:off x="501607" y="3861681"/>
            <a:ext cx="3901440" cy="246221"/>
          </a:xfrm>
          <a:prstGeom prst="rect">
            <a:avLst/>
          </a:prstGeom>
          <a:noFill/>
        </p:spPr>
        <p:txBody>
          <a:bodyPr vert="horz" wrap="square" lIns="0" tIns="0" rIns="0" bIns="0" rtlCol="0">
            <a:spAutoFit/>
          </a:bodyPr>
          <a:lstStyle/>
          <a:p>
            <a:pPr>
              <a:spcBef>
                <a:spcPts val="200"/>
              </a:spcBef>
              <a:buSzPct val="100000"/>
            </a:pPr>
            <a:r>
              <a:rPr lang="en-US" sz="1600" dirty="0">
                <a:solidFill>
                  <a:srgbClr val="86BC25"/>
                </a:solidFill>
              </a:rPr>
              <a:t>IMPACT</a:t>
            </a:r>
          </a:p>
        </p:txBody>
      </p:sp>
      <p:pic>
        <p:nvPicPr>
          <p:cNvPr id="57" name="Picture 56"/>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638322" y="3289702"/>
            <a:ext cx="4040471" cy="1908490"/>
          </a:xfrm>
          <a:prstGeom prst="rect">
            <a:avLst/>
          </a:prstGeom>
          <a:effectLst>
            <a:outerShdw blurRad="25400" sx="101000" sy="101000" algn="ctr" rotWithShape="0">
              <a:prstClr val="black">
                <a:alpha val="20000"/>
              </a:prstClr>
            </a:outerShdw>
          </a:effectLst>
        </p:spPr>
      </p:pic>
      <p:pic>
        <p:nvPicPr>
          <p:cNvPr id="56" name="Picture 55"/>
          <p:cNvPicPr>
            <a:picLocks noChangeAspect="1"/>
          </p:cNvPicPr>
          <p:nvPr userDrawn="1"/>
        </p:nvPicPr>
        <p:blipFill rotWithShape="1">
          <a:blip r:embed="rId5" cstate="print">
            <a:extLst>
              <a:ext uri="{28A0092B-C50C-407E-A947-70E740481C1C}">
                <a14:useLocalDpi xmlns:a14="http://schemas.microsoft.com/office/drawing/2010/main"/>
              </a:ext>
            </a:extLst>
          </a:blip>
          <a:srcRect l="-767"/>
          <a:stretch/>
        </p:blipFill>
        <p:spPr>
          <a:xfrm>
            <a:off x="10916761" y="3"/>
            <a:ext cx="1275241" cy="731519"/>
          </a:xfrm>
          <a:prstGeom prst="rect">
            <a:avLst/>
          </a:prstGeom>
        </p:spPr>
      </p:pic>
      <p:sp>
        <p:nvSpPr>
          <p:cNvPr id="60" name="TextBox 59"/>
          <p:cNvSpPr txBox="1"/>
          <p:nvPr userDrawn="1"/>
        </p:nvSpPr>
        <p:spPr>
          <a:xfrm>
            <a:off x="5309944" y="5483181"/>
            <a:ext cx="1434873" cy="153888"/>
          </a:xfrm>
          <a:prstGeom prst="rect">
            <a:avLst/>
          </a:prstGeom>
          <a:noFill/>
        </p:spPr>
        <p:txBody>
          <a:bodyPr vert="horz" wrap="square" lIns="0" tIns="0" rIns="0" bIns="0" rtlCol="0">
            <a:spAutoFit/>
          </a:bodyPr>
          <a:lstStyle/>
          <a:p>
            <a:pPr>
              <a:spcBef>
                <a:spcPts val="200"/>
              </a:spcBef>
              <a:buSzPct val="100000"/>
            </a:pPr>
            <a:r>
              <a:rPr lang="en-US" sz="1000" dirty="0">
                <a:solidFill>
                  <a:srgbClr val="86BC25"/>
                </a:solidFill>
              </a:rPr>
              <a:t>Industry</a:t>
            </a:r>
          </a:p>
        </p:txBody>
      </p:sp>
      <p:sp>
        <p:nvSpPr>
          <p:cNvPr id="61" name="TextBox 60"/>
          <p:cNvSpPr txBox="1"/>
          <p:nvPr userDrawn="1"/>
        </p:nvSpPr>
        <p:spPr>
          <a:xfrm>
            <a:off x="5309941" y="5697827"/>
            <a:ext cx="1450115" cy="138499"/>
          </a:xfrm>
          <a:prstGeom prst="rect">
            <a:avLst/>
          </a:prstGeom>
          <a:noFill/>
        </p:spPr>
        <p:txBody>
          <a:bodyPr vert="horz" wrap="square" lIns="0" tIns="0" rIns="0" bIns="0" rtlCol="0">
            <a:spAutoFit/>
          </a:bodyPr>
          <a:lstStyle/>
          <a:p>
            <a:pPr>
              <a:spcBef>
                <a:spcPts val="200"/>
              </a:spcBef>
              <a:buSzPct val="100000"/>
            </a:pPr>
            <a:r>
              <a:rPr lang="en-US" sz="900" dirty="0">
                <a:solidFill>
                  <a:prstClr val="black"/>
                </a:solidFill>
              </a:rPr>
              <a:t>Industry title</a:t>
            </a:r>
          </a:p>
        </p:txBody>
      </p:sp>
      <p:sp>
        <p:nvSpPr>
          <p:cNvPr id="62" name="TextBox 61"/>
          <p:cNvSpPr txBox="1"/>
          <p:nvPr userDrawn="1"/>
        </p:nvSpPr>
        <p:spPr>
          <a:xfrm>
            <a:off x="9971911" y="5483484"/>
            <a:ext cx="1950720" cy="153888"/>
          </a:xfrm>
          <a:prstGeom prst="rect">
            <a:avLst/>
          </a:prstGeom>
          <a:noFill/>
        </p:spPr>
        <p:txBody>
          <a:bodyPr vert="horz" wrap="square" lIns="0" tIns="0" rIns="0" bIns="0" rtlCol="0">
            <a:spAutoFit/>
          </a:bodyPr>
          <a:lstStyle/>
          <a:p>
            <a:pPr>
              <a:spcBef>
                <a:spcPts val="200"/>
              </a:spcBef>
              <a:buSzPct val="100000"/>
            </a:pPr>
            <a:r>
              <a:rPr lang="en-US" sz="1000" dirty="0">
                <a:solidFill>
                  <a:srgbClr val="86BC25"/>
                </a:solidFill>
              </a:rPr>
              <a:t>Technology</a:t>
            </a:r>
          </a:p>
        </p:txBody>
      </p:sp>
      <p:sp>
        <p:nvSpPr>
          <p:cNvPr id="63" name="TextBox 62"/>
          <p:cNvSpPr txBox="1"/>
          <p:nvPr userDrawn="1"/>
        </p:nvSpPr>
        <p:spPr>
          <a:xfrm>
            <a:off x="9971911" y="5721825"/>
            <a:ext cx="1706880" cy="466794"/>
          </a:xfrm>
          <a:prstGeom prst="rect">
            <a:avLst/>
          </a:prstGeom>
          <a:noFill/>
        </p:spPr>
        <p:txBody>
          <a:bodyPr vert="horz" wrap="square" lIns="0" tIns="0" rIns="0" bIns="0" rtlCol="0">
            <a:spAutoFit/>
          </a:bodyPr>
          <a:lstStyle/>
          <a:p>
            <a:pPr>
              <a:spcBef>
                <a:spcPts val="200"/>
              </a:spcBef>
              <a:buSzPct val="100000"/>
            </a:pPr>
            <a:r>
              <a:rPr lang="en-US" sz="900" dirty="0" err="1">
                <a:solidFill>
                  <a:prstClr val="black"/>
                </a:solidFill>
              </a:rPr>
              <a:t>eg</a:t>
            </a:r>
            <a:r>
              <a:rPr lang="en-US" sz="900" dirty="0">
                <a:solidFill>
                  <a:prstClr val="black"/>
                </a:solidFill>
              </a:rPr>
              <a:t>. R</a:t>
            </a:r>
          </a:p>
          <a:p>
            <a:pPr>
              <a:spcBef>
                <a:spcPts val="200"/>
              </a:spcBef>
              <a:buSzPct val="100000"/>
            </a:pPr>
            <a:r>
              <a:rPr lang="en-US" sz="900" dirty="0" err="1">
                <a:solidFill>
                  <a:prstClr val="black"/>
                </a:solidFill>
              </a:rPr>
              <a:t>eg.Hadoop</a:t>
            </a:r>
            <a:endParaRPr lang="en-US" sz="900" dirty="0">
              <a:solidFill>
                <a:prstClr val="black"/>
              </a:solidFill>
            </a:endParaRPr>
          </a:p>
          <a:p>
            <a:pPr>
              <a:spcBef>
                <a:spcPts val="200"/>
              </a:spcBef>
              <a:buSzPct val="100000"/>
            </a:pPr>
            <a:r>
              <a:rPr lang="en-US" sz="900" dirty="0" err="1">
                <a:solidFill>
                  <a:prstClr val="black"/>
                </a:solidFill>
              </a:rPr>
              <a:t>eg</a:t>
            </a:r>
            <a:r>
              <a:rPr lang="en-US" sz="900" dirty="0">
                <a:solidFill>
                  <a:prstClr val="black"/>
                </a:solidFill>
              </a:rPr>
              <a:t>. </a:t>
            </a:r>
            <a:r>
              <a:rPr lang="en-US" sz="900" dirty="0" err="1">
                <a:solidFill>
                  <a:prstClr val="black"/>
                </a:solidFill>
              </a:rPr>
              <a:t>Spotfire</a:t>
            </a:r>
            <a:endParaRPr lang="en-US" sz="900" dirty="0">
              <a:solidFill>
                <a:prstClr val="black"/>
              </a:solidFill>
            </a:endParaRPr>
          </a:p>
        </p:txBody>
      </p:sp>
      <p:sp>
        <p:nvSpPr>
          <p:cNvPr id="64" name="TextBox 63"/>
          <p:cNvSpPr txBox="1"/>
          <p:nvPr userDrawn="1"/>
        </p:nvSpPr>
        <p:spPr>
          <a:xfrm>
            <a:off x="7552904" y="5462266"/>
            <a:ext cx="1206573" cy="153888"/>
          </a:xfrm>
          <a:prstGeom prst="rect">
            <a:avLst/>
          </a:prstGeom>
          <a:noFill/>
        </p:spPr>
        <p:txBody>
          <a:bodyPr vert="horz" wrap="square" lIns="0" tIns="0" rIns="0" bIns="0" rtlCol="0">
            <a:spAutoFit/>
          </a:bodyPr>
          <a:lstStyle/>
          <a:p>
            <a:pPr>
              <a:spcBef>
                <a:spcPts val="200"/>
              </a:spcBef>
              <a:buSzPct val="100000"/>
            </a:pPr>
            <a:r>
              <a:rPr lang="en-US" sz="1000" dirty="0">
                <a:solidFill>
                  <a:srgbClr val="86BC25"/>
                </a:solidFill>
              </a:rPr>
              <a:t>Techniques</a:t>
            </a:r>
          </a:p>
        </p:txBody>
      </p:sp>
      <p:sp>
        <p:nvSpPr>
          <p:cNvPr id="65" name="TextBox 64"/>
          <p:cNvSpPr txBox="1"/>
          <p:nvPr userDrawn="1"/>
        </p:nvSpPr>
        <p:spPr>
          <a:xfrm>
            <a:off x="7552903" y="5710651"/>
            <a:ext cx="1706880" cy="302647"/>
          </a:xfrm>
          <a:prstGeom prst="rect">
            <a:avLst/>
          </a:prstGeom>
          <a:noFill/>
        </p:spPr>
        <p:txBody>
          <a:bodyPr vert="horz" wrap="square" lIns="0" tIns="0" rIns="0" bIns="0" rtlCol="0">
            <a:spAutoFit/>
          </a:bodyPr>
          <a:lstStyle/>
          <a:p>
            <a:pPr>
              <a:spcBef>
                <a:spcPts val="200"/>
              </a:spcBef>
              <a:buSzPct val="100000"/>
            </a:pPr>
            <a:r>
              <a:rPr lang="en-US" sz="900" dirty="0" err="1">
                <a:solidFill>
                  <a:prstClr val="black"/>
                </a:solidFill>
              </a:rPr>
              <a:t>eg</a:t>
            </a:r>
            <a:r>
              <a:rPr lang="en-US" sz="900" dirty="0">
                <a:solidFill>
                  <a:prstClr val="black"/>
                </a:solidFill>
              </a:rPr>
              <a:t>. Infographic</a:t>
            </a:r>
          </a:p>
          <a:p>
            <a:pPr>
              <a:spcBef>
                <a:spcPts val="200"/>
              </a:spcBef>
              <a:buSzPct val="100000"/>
            </a:pPr>
            <a:r>
              <a:rPr lang="en-US" sz="900" dirty="0" err="1">
                <a:solidFill>
                  <a:prstClr val="black"/>
                </a:solidFill>
              </a:rPr>
              <a:t>eg</a:t>
            </a:r>
            <a:r>
              <a:rPr lang="en-US" sz="900" dirty="0">
                <a:solidFill>
                  <a:prstClr val="black"/>
                </a:solidFill>
              </a:rPr>
              <a:t>. Data clustering</a:t>
            </a:r>
          </a:p>
        </p:txBody>
      </p:sp>
      <p:pic>
        <p:nvPicPr>
          <p:cNvPr id="66" name="Picture 65"/>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4802464" y="5389985"/>
            <a:ext cx="442453" cy="331840"/>
          </a:xfrm>
          <a:prstGeom prst="rect">
            <a:avLst/>
          </a:prstGeom>
        </p:spPr>
      </p:pic>
      <p:pic>
        <p:nvPicPr>
          <p:cNvPr id="67" name="Picture 66"/>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069000" y="5404193"/>
            <a:ext cx="425437" cy="319078"/>
          </a:xfrm>
          <a:prstGeom prst="rect">
            <a:avLst/>
          </a:prstGeom>
        </p:spPr>
      </p:pic>
      <p:pic>
        <p:nvPicPr>
          <p:cNvPr id="68" name="Picture 67"/>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493859" y="5405204"/>
            <a:ext cx="422748" cy="317061"/>
          </a:xfrm>
          <a:prstGeom prst="rect">
            <a:avLst/>
          </a:prstGeom>
        </p:spPr>
      </p:pic>
      <p:sp>
        <p:nvSpPr>
          <p:cNvPr id="87" name="TextBox 86"/>
          <p:cNvSpPr txBox="1"/>
          <p:nvPr userDrawn="1"/>
        </p:nvSpPr>
        <p:spPr>
          <a:xfrm>
            <a:off x="10366410" y="1418765"/>
            <a:ext cx="991404" cy="1010533"/>
          </a:xfrm>
          <a:prstGeom prst="rect">
            <a:avLst/>
          </a:prstGeom>
          <a:noFill/>
        </p:spPr>
        <p:txBody>
          <a:bodyPr vert="horz" wrap="square" lIns="0" tIns="0" rIns="0" bIns="0" rtlCol="0">
            <a:spAutoFit/>
          </a:bodyPr>
          <a:lstStyle/>
          <a:p>
            <a:pPr>
              <a:spcBef>
                <a:spcPts val="200"/>
              </a:spcBef>
              <a:buSzPct val="100000"/>
              <a:defRPr/>
            </a:pPr>
            <a:r>
              <a:rPr lang="en-US" sz="800" dirty="0">
                <a:solidFill>
                  <a:prstClr val="black"/>
                </a:solidFill>
              </a:rPr>
              <a:t>This could be a specific caption to explain advanced analytics or any other topic that needs to be called out..</a:t>
            </a:r>
          </a:p>
          <a:p>
            <a:pPr>
              <a:spcBef>
                <a:spcPts val="200"/>
              </a:spcBef>
              <a:buSzPct val="100000"/>
            </a:pPr>
            <a:endParaRPr lang="en-US" sz="800" dirty="0">
              <a:solidFill>
                <a:prstClr val="black"/>
              </a:solidFill>
            </a:endParaRPr>
          </a:p>
        </p:txBody>
      </p:sp>
    </p:spTree>
    <p:extLst>
      <p:ext uri="{BB962C8B-B14F-4D97-AF65-F5344CB8AC3E}">
        <p14:creationId xmlns:p14="http://schemas.microsoft.com/office/powerpoint/2010/main" val="35823798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sightStudio_i2i">
    <p:spTree>
      <p:nvGrpSpPr>
        <p:cNvPr id="1" name=""/>
        <p:cNvGrpSpPr/>
        <p:nvPr/>
      </p:nvGrpSpPr>
      <p:grpSpPr>
        <a:xfrm>
          <a:off x="0" y="0"/>
          <a:ext cx="0" cy="0"/>
          <a:chOff x="0" y="0"/>
          <a:chExt cx="0" cy="0"/>
        </a:xfrm>
      </p:grpSpPr>
      <p:sp>
        <p:nvSpPr>
          <p:cNvPr id="8" name="Rectangle 7"/>
          <p:cNvSpPr/>
          <p:nvPr userDrawn="1"/>
        </p:nvSpPr>
        <p:spPr bwMode="gray">
          <a:xfrm>
            <a:off x="0" y="4"/>
            <a:ext cx="12192000" cy="6857999"/>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prstClr val="white"/>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grpSp>
        <p:nvGrpSpPr>
          <p:cNvPr id="4" name="Group 3"/>
          <p:cNvGrpSpPr/>
          <p:nvPr userDrawn="1"/>
        </p:nvGrpSpPr>
        <p:grpSpPr>
          <a:xfrm>
            <a:off x="0" y="0"/>
            <a:ext cx="12192000" cy="731520"/>
            <a:chOff x="0" y="0"/>
            <a:chExt cx="9144000" cy="731520"/>
          </a:xfrm>
        </p:grpSpPr>
        <p:sp>
          <p:nvSpPr>
            <p:cNvPr id="5" name="Rectangle 4"/>
            <p:cNvSpPr/>
            <p:nvPr/>
          </p:nvSpPr>
          <p:spPr bwMode="gray">
            <a:xfrm>
              <a:off x="0" y="0"/>
              <a:ext cx="9144000" cy="731520"/>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prstClr val="white"/>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8589" t="32128" r="30425" b="33442"/>
            <a:stretch/>
          </p:blipFill>
          <p:spPr>
            <a:xfrm>
              <a:off x="7546815" y="8467"/>
              <a:ext cx="1588718" cy="70273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04895" y="288506"/>
              <a:ext cx="645959" cy="120866"/>
            </a:xfrm>
            <a:prstGeom prst="rect">
              <a:avLst/>
            </a:prstGeom>
          </p:spPr>
        </p:pic>
      </p:grpSp>
      <p:sp>
        <p:nvSpPr>
          <p:cNvPr id="2" name="Title 1"/>
          <p:cNvSpPr>
            <a:spLocks noGrp="1"/>
          </p:cNvSpPr>
          <p:nvPr>
            <p:ph type="title"/>
          </p:nvPr>
        </p:nvSpPr>
        <p:spPr>
          <a:xfrm>
            <a:off x="501651" y="317501"/>
            <a:ext cx="11188700" cy="698500"/>
          </a:xfrm>
        </p:spPr>
        <p:txBody>
          <a:bodyPr/>
          <a:lstStyle>
            <a:lvl1pPr>
              <a:defRPr>
                <a:solidFill>
                  <a:schemeClr val="bg1"/>
                </a:solidFill>
              </a:defRPr>
            </a:lvl1pPr>
          </a:lstStyle>
          <a:p>
            <a:r>
              <a:rPr lang="en-US" noProof="0" dirty="0"/>
              <a:t>Click to edit Master title style</a:t>
            </a:r>
          </a:p>
        </p:txBody>
      </p:sp>
      <p:sp>
        <p:nvSpPr>
          <p:cNvPr id="10" name="Rectangle 9"/>
          <p:cNvSpPr/>
          <p:nvPr userDrawn="1"/>
        </p:nvSpPr>
        <p:spPr bwMode="gray">
          <a:xfrm>
            <a:off x="0" y="3947163"/>
            <a:ext cx="12192000" cy="291084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prstClr val="white"/>
              </a:solidFill>
            </a:endParaRPr>
          </a:p>
        </p:txBody>
      </p:sp>
      <p:sp>
        <p:nvSpPr>
          <p:cNvPr id="13" name="TextBox 12"/>
          <p:cNvSpPr txBox="1"/>
          <p:nvPr userDrawn="1"/>
        </p:nvSpPr>
        <p:spPr>
          <a:xfrm>
            <a:off x="11382378" y="6477003"/>
            <a:ext cx="307975" cy="100027"/>
          </a:xfrm>
          <a:prstGeom prst="rect">
            <a:avLst/>
          </a:prstGeom>
          <a:noFill/>
        </p:spPr>
        <p:txBody>
          <a:bodyPr wrap="square" lIns="0" tIns="0" rIns="0" bIns="0" rtlCol="0">
            <a:noAutofit/>
          </a:bodyPr>
          <a:lstStyle/>
          <a:p>
            <a:pPr algn="r">
              <a:spcBef>
                <a:spcPts val="600"/>
              </a:spcBef>
              <a:buSzPct val="100000"/>
              <a:buFont typeface="Arial"/>
              <a:buNone/>
            </a:pPr>
            <a:fld id="{C58DF478-B544-4ED8-9ED4-6A2648E2D233}" type="slidenum">
              <a:rPr lang="en-US" sz="650">
                <a:solidFill>
                  <a:prstClr val="black"/>
                </a:solidFill>
              </a:rPr>
              <a:pPr algn="r">
                <a:spcBef>
                  <a:spcPts val="600"/>
                </a:spcBef>
                <a:buSzPct val="100000"/>
                <a:buFont typeface="Arial"/>
                <a:buNone/>
              </a:pPr>
              <a:t>‹#›</a:t>
            </a:fld>
            <a:endParaRPr lang="en-US" sz="650" dirty="0">
              <a:solidFill>
                <a:prstClr val="black"/>
              </a:solidFill>
            </a:endParaRPr>
          </a:p>
        </p:txBody>
      </p:sp>
      <p:sp>
        <p:nvSpPr>
          <p:cNvPr id="14" name="Copyright"/>
          <p:cNvSpPr txBox="1"/>
          <p:nvPr userDrawn="1"/>
        </p:nvSpPr>
        <p:spPr>
          <a:xfrm>
            <a:off x="501648" y="6477002"/>
            <a:ext cx="5355168" cy="100027"/>
          </a:xfrm>
          <a:prstGeom prst="rect">
            <a:avLst/>
          </a:prstGeom>
          <a:noFill/>
        </p:spPr>
        <p:txBody>
          <a:bodyPr wrap="square" lIns="0" tIns="0" rIns="0" bIns="0" rtlCol="0">
            <a:spAutoFit/>
          </a:bodyPr>
          <a:lstStyle/>
          <a:p>
            <a:pPr>
              <a:spcBef>
                <a:spcPts val="600"/>
              </a:spcBef>
              <a:buSzPct val="100000"/>
              <a:buFont typeface="Arial"/>
              <a:buNone/>
            </a:pPr>
            <a:r>
              <a:rPr lang="en-US" sz="650" dirty="0">
                <a:solidFill>
                  <a:prstClr val="black"/>
                </a:solidFill>
              </a:rPr>
              <a:t>Copyright © 2018 Deloitte Development LLC. All rights reserved.</a:t>
            </a:r>
          </a:p>
        </p:txBody>
      </p:sp>
    </p:spTree>
    <p:extLst>
      <p:ext uri="{BB962C8B-B14F-4D97-AF65-F5344CB8AC3E}">
        <p14:creationId xmlns:p14="http://schemas.microsoft.com/office/powerpoint/2010/main" val="9147756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2"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4" name="Title Placeholder 1"/>
          <p:cNvSpPr>
            <a:spLocks noGrp="1"/>
          </p:cNvSpPr>
          <p:nvPr>
            <p:ph type="title"/>
          </p:nvPr>
        </p:nvSpPr>
        <p:spPr>
          <a:xfrm>
            <a:off x="501652" y="317502"/>
            <a:ext cx="11162349" cy="334101"/>
          </a:xfrm>
          <a:prstGeom prst="rect">
            <a:avLst/>
          </a:prstGeom>
        </p:spPr>
        <p:txBody>
          <a:bodyPr vert="horz" lIns="0" tIns="0" rIns="0" bIns="0" rtlCol="0" anchor="t" anchorCtr="0">
            <a:no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501651" y="1665291"/>
            <a:ext cx="11165416" cy="471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8118562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2"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4" name="Title Placeholder 1"/>
          <p:cNvSpPr>
            <a:spLocks noGrp="1"/>
          </p:cNvSpPr>
          <p:nvPr>
            <p:ph type="title"/>
          </p:nvPr>
        </p:nvSpPr>
        <p:spPr>
          <a:xfrm>
            <a:off x="501652" y="317502"/>
            <a:ext cx="11162349" cy="334101"/>
          </a:xfrm>
          <a:prstGeom prst="rect">
            <a:avLst/>
          </a:prstGeom>
        </p:spPr>
        <p:txBody>
          <a:bodyPr vert="horz" lIns="0" tIns="0" rIns="0" bIns="0" rtlCol="0" anchor="t" anchorCtr="0">
            <a:no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97661068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6" name="Title Placeholder 1"/>
          <p:cNvSpPr>
            <a:spLocks noGrp="1"/>
          </p:cNvSpPr>
          <p:nvPr>
            <p:ph type="title" hasCustomPrompt="1"/>
          </p:nvPr>
        </p:nvSpPr>
        <p:spPr>
          <a:xfrm>
            <a:off x="501651" y="317502"/>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7" name="Chart Placeholder 3"/>
          <p:cNvSpPr>
            <a:spLocks noGrp="1"/>
          </p:cNvSpPr>
          <p:nvPr>
            <p:ph type="chart" sz="quarter" idx="15"/>
          </p:nvPr>
        </p:nvSpPr>
        <p:spPr>
          <a:xfrm>
            <a:off x="501653" y="2052002"/>
            <a:ext cx="11188699" cy="4069013"/>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501653" y="1665289"/>
            <a:ext cx="11188699" cy="392112"/>
          </a:xfrm>
        </p:spPr>
        <p:txBody>
          <a:bodyPr/>
          <a:lstStyle/>
          <a:p>
            <a:pPr lvl="0"/>
            <a:r>
              <a:rPr lang="en-US" noProof="0"/>
              <a:t>Click to edit Master text styles</a:t>
            </a:r>
          </a:p>
        </p:txBody>
      </p:sp>
    </p:spTree>
    <p:extLst>
      <p:ext uri="{BB962C8B-B14F-4D97-AF65-F5344CB8AC3E}">
        <p14:creationId xmlns:p14="http://schemas.microsoft.com/office/powerpoint/2010/main" val="36996888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6" name="Title Placeholder 1"/>
          <p:cNvSpPr>
            <a:spLocks noGrp="1"/>
          </p:cNvSpPr>
          <p:nvPr>
            <p:ph type="title" hasCustomPrompt="1"/>
          </p:nvPr>
        </p:nvSpPr>
        <p:spPr>
          <a:xfrm>
            <a:off x="501651" y="317502"/>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501651" y="1665289"/>
            <a:ext cx="3562351"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4303186" y="1665289"/>
            <a:ext cx="3561615"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126398" y="2051999"/>
            <a:ext cx="3563953" cy="4069014"/>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8126397" y="1659145"/>
            <a:ext cx="3563955" cy="398256"/>
          </a:xfrm>
        </p:spPr>
        <p:txBody>
          <a:bodyPr/>
          <a:lstStyle/>
          <a:p>
            <a:pPr lvl="0"/>
            <a:r>
              <a:rPr lang="en-US" noProof="0"/>
              <a:t>Click to edit Master text styles</a:t>
            </a:r>
          </a:p>
        </p:txBody>
      </p:sp>
    </p:spTree>
    <p:extLst>
      <p:ext uri="{BB962C8B-B14F-4D97-AF65-F5344CB8AC3E}">
        <p14:creationId xmlns:p14="http://schemas.microsoft.com/office/powerpoint/2010/main" val="13231736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01652" y="317502"/>
            <a:ext cx="11202669"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9" name="Text Placeholder 8"/>
          <p:cNvSpPr>
            <a:spLocks noGrp="1"/>
          </p:cNvSpPr>
          <p:nvPr>
            <p:ph type="body" sz="quarter" idx="13" hasCustomPrompt="1"/>
          </p:nvPr>
        </p:nvSpPr>
        <p:spPr>
          <a:xfrm>
            <a:off x="501652" y="651600"/>
            <a:ext cx="1120266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3" name="Content Placeholder 3"/>
          <p:cNvSpPr>
            <a:spLocks noGrp="1"/>
          </p:cNvSpPr>
          <p:nvPr>
            <p:ph sz="quarter" idx="10"/>
          </p:nvPr>
        </p:nvSpPr>
        <p:spPr>
          <a:xfrm>
            <a:off x="501652" y="1665290"/>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6381540" y="1665290"/>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7798131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sightStudio_Title_and_Content">
    <p:spTree>
      <p:nvGrpSpPr>
        <p:cNvPr id="1" name=""/>
        <p:cNvGrpSpPr/>
        <p:nvPr/>
      </p:nvGrpSpPr>
      <p:grpSpPr>
        <a:xfrm>
          <a:off x="0" y="0"/>
          <a:ext cx="0" cy="0"/>
          <a:chOff x="0" y="0"/>
          <a:chExt cx="0" cy="0"/>
        </a:xfrm>
      </p:grpSpPr>
      <p:sp>
        <p:nvSpPr>
          <p:cNvPr id="5" name="Rectangle 4"/>
          <p:cNvSpPr/>
          <p:nvPr/>
        </p:nvSpPr>
        <p:spPr bwMode="gray">
          <a:xfrm>
            <a:off x="0" y="0"/>
            <a:ext cx="12192000" cy="731520"/>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prstClr val="white"/>
              </a:solidFill>
            </a:endParaRPr>
          </a:p>
        </p:txBody>
      </p:sp>
      <p:sp>
        <p:nvSpPr>
          <p:cNvPr id="2" name="Title 1"/>
          <p:cNvSpPr>
            <a:spLocks noGrp="1"/>
          </p:cNvSpPr>
          <p:nvPr userDrawn="1">
            <p:ph type="title"/>
          </p:nvPr>
        </p:nvSpPr>
        <p:spPr>
          <a:xfrm>
            <a:off x="501651" y="317501"/>
            <a:ext cx="11188700" cy="698500"/>
          </a:xfrm>
        </p:spPr>
        <p:txBody>
          <a:bodyPr/>
          <a:lstStyle>
            <a:lvl1pPr>
              <a:defRPr>
                <a:solidFill>
                  <a:schemeClr val="bg1"/>
                </a:solidFill>
              </a:defRPr>
            </a:lvl1pPr>
          </a:lstStyle>
          <a:p>
            <a:r>
              <a:rPr lang="en-US" noProof="0" dirty="0"/>
              <a:t>Click to edit Master title style</a:t>
            </a:r>
          </a:p>
        </p:txBody>
      </p:sp>
      <p:sp>
        <p:nvSpPr>
          <p:cNvPr id="14" name="Text Placeholder 18"/>
          <p:cNvSpPr>
            <a:spLocks noGrp="1"/>
          </p:cNvSpPr>
          <p:nvPr userDrawn="1">
            <p:ph idx="1"/>
          </p:nvPr>
        </p:nvSpPr>
        <p:spPr>
          <a:xfrm>
            <a:off x="501651" y="1078231"/>
            <a:ext cx="11165416" cy="4716463"/>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  </a:t>
            </a:r>
          </a:p>
        </p:txBody>
      </p:sp>
      <p:sp>
        <p:nvSpPr>
          <p:cNvPr id="11" name="Slide Number Placeholder 5">
            <a:extLst>
              <a:ext uri="{FF2B5EF4-FFF2-40B4-BE49-F238E27FC236}">
                <a16:creationId xmlns:a16="http://schemas.microsoft.com/office/drawing/2014/main" id="{6C1DC090-D15C-4E51-9C73-F4FDA9B51896}"/>
              </a:ext>
            </a:extLst>
          </p:cNvPr>
          <p:cNvSpPr>
            <a:spLocks noGrp="1"/>
          </p:cNvSpPr>
          <p:nvPr>
            <p:ph type="sldNum" sz="quarter" idx="4"/>
          </p:nvPr>
        </p:nvSpPr>
        <p:spPr>
          <a:xfrm>
            <a:off x="9448800" y="6492878"/>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38DB2EA-265E-4273-8177-8E0D8FDC3B1D}" type="slidenum">
              <a:rPr lang="en-US" smtClean="0"/>
              <a:pPr/>
              <a:t>‹#›</a:t>
            </a:fld>
            <a:endParaRPr lang="en-US" dirty="0"/>
          </a:p>
        </p:txBody>
      </p:sp>
    </p:spTree>
    <p:extLst>
      <p:ext uri="{BB962C8B-B14F-4D97-AF65-F5344CB8AC3E}">
        <p14:creationId xmlns:p14="http://schemas.microsoft.com/office/powerpoint/2010/main" val="49256067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8" name="Title Placeholder 1"/>
          <p:cNvSpPr>
            <a:spLocks noGrp="1"/>
          </p:cNvSpPr>
          <p:nvPr>
            <p:ph type="title" hasCustomPrompt="1"/>
          </p:nvPr>
        </p:nvSpPr>
        <p:spPr>
          <a:xfrm>
            <a:off x="501651" y="317500"/>
            <a:ext cx="11188700" cy="3341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1" name="Content Placeholder 3"/>
          <p:cNvSpPr>
            <a:spLocks noGrp="1"/>
          </p:cNvSpPr>
          <p:nvPr>
            <p:ph sz="quarter" idx="10"/>
          </p:nvPr>
        </p:nvSpPr>
        <p:spPr>
          <a:xfrm>
            <a:off x="501651" y="1665290"/>
            <a:ext cx="5305580"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3"/>
          <p:cNvSpPr>
            <a:spLocks noGrp="1"/>
          </p:cNvSpPr>
          <p:nvPr>
            <p:ph sz="quarter" idx="20"/>
          </p:nvPr>
        </p:nvSpPr>
        <p:spPr>
          <a:xfrm>
            <a:off x="6384001" y="1665290"/>
            <a:ext cx="5306351"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8774238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2352" name="think-cell Slide" r:id="rId4" imgW="592" imgH="591" progId="TCLayout.ActiveDocument.1">
                  <p:embed/>
                </p:oleObj>
              </mc:Choice>
              <mc:Fallback>
                <p:oleObj name="think-cell Slide" r:id="rId4" imgW="592" imgH="591"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sp>
        <p:nvSpPr>
          <p:cNvPr id="10" name="Content Placeholder 3"/>
          <p:cNvSpPr>
            <a:spLocks noGrp="1"/>
          </p:cNvSpPr>
          <p:nvPr>
            <p:ph sz="quarter" idx="10"/>
          </p:nvPr>
        </p:nvSpPr>
        <p:spPr>
          <a:xfrm>
            <a:off x="501652" y="1665291"/>
            <a:ext cx="5355165"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6341222" y="2125013"/>
            <a:ext cx="5349129" cy="3996000"/>
          </a:xfrm>
        </p:spPr>
        <p:txBody>
          <a:bodyPr/>
          <a:lstStyle/>
          <a:p>
            <a:r>
              <a:rPr lang="en-US" noProof="0"/>
              <a:t>Click icon to add chart</a:t>
            </a:r>
            <a:endParaRPr lang="en-US" noProof="0" dirty="0"/>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3" name="Title Placeholder 1"/>
          <p:cNvSpPr>
            <a:spLocks noGrp="1"/>
          </p:cNvSpPr>
          <p:nvPr>
            <p:ph type="title" hasCustomPrompt="1"/>
          </p:nvPr>
        </p:nvSpPr>
        <p:spPr>
          <a:xfrm>
            <a:off x="501651" y="317502"/>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255643657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25099" y="2125013"/>
            <a:ext cx="5608320" cy="3996000"/>
          </a:xfrm>
        </p:spPr>
        <p:txBody>
          <a:bodyPr/>
          <a:lstStyle/>
          <a:p>
            <a:r>
              <a:rPr lang="en-US" noProof="0"/>
              <a:t>Click icon to add chart</a:t>
            </a:r>
            <a:endParaRPr lang="en-US" noProof="0" dirty="0"/>
          </a:p>
        </p:txBody>
      </p:sp>
      <p:sp>
        <p:nvSpPr>
          <p:cNvPr id="6" name="Text Placeholder 5"/>
          <p:cNvSpPr>
            <a:spLocks noGrp="1"/>
          </p:cNvSpPr>
          <p:nvPr>
            <p:ph type="body" sz="quarter" idx="22"/>
          </p:nvPr>
        </p:nvSpPr>
        <p:spPr>
          <a:xfrm>
            <a:off x="6341224" y="1665288"/>
            <a:ext cx="5349129" cy="420687"/>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3" name="Title Placeholder 1"/>
          <p:cNvSpPr>
            <a:spLocks noGrp="1"/>
          </p:cNvSpPr>
          <p:nvPr>
            <p:ph type="title" hasCustomPrompt="1"/>
          </p:nvPr>
        </p:nvSpPr>
        <p:spPr>
          <a:xfrm>
            <a:off x="501651" y="317502"/>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9" name="Chart Placeholder 2"/>
          <p:cNvSpPr>
            <a:spLocks noGrp="1"/>
          </p:cNvSpPr>
          <p:nvPr>
            <p:ph type="chart" sz="quarter" idx="24"/>
          </p:nvPr>
        </p:nvSpPr>
        <p:spPr>
          <a:xfrm>
            <a:off x="354313" y="2125013"/>
            <a:ext cx="5608320" cy="3996000"/>
          </a:xfrm>
        </p:spPr>
        <p:txBody>
          <a:bodyPr/>
          <a:lstStyle/>
          <a:p>
            <a:r>
              <a:rPr lang="en-US" noProof="0"/>
              <a:t>Click icon to add chart</a:t>
            </a:r>
            <a:endParaRPr lang="en-US" noProof="0" dirty="0"/>
          </a:p>
        </p:txBody>
      </p:sp>
      <p:sp>
        <p:nvSpPr>
          <p:cNvPr id="12" name="Text Placeholder 5"/>
          <p:cNvSpPr>
            <a:spLocks noGrp="1"/>
          </p:cNvSpPr>
          <p:nvPr>
            <p:ph type="body" sz="quarter" idx="25"/>
          </p:nvPr>
        </p:nvSpPr>
        <p:spPr>
          <a:xfrm>
            <a:off x="501649" y="1665288"/>
            <a:ext cx="5339064" cy="420687"/>
          </a:xfrm>
        </p:spPr>
        <p:txBody>
          <a:bodyPr/>
          <a:lstStyle/>
          <a:p>
            <a:pPr lvl="0"/>
            <a:r>
              <a:rPr lang="en-US" noProof="0"/>
              <a:t>Click to edit Master text styles</a:t>
            </a:r>
          </a:p>
        </p:txBody>
      </p:sp>
    </p:spTree>
    <p:extLst>
      <p:ext uri="{BB962C8B-B14F-4D97-AF65-F5344CB8AC3E}">
        <p14:creationId xmlns:p14="http://schemas.microsoft.com/office/powerpoint/2010/main" val="239647090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3" y="317502"/>
            <a:ext cx="11188699"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501652"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5450349" y="1700216"/>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17855928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3341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7577883" y="1658680"/>
            <a:ext cx="4112468" cy="4723072"/>
          </a:xfrm>
          <a:prstGeom prst="rect">
            <a:avLst/>
          </a:prstGeom>
        </p:spPr>
        <p:txBody>
          <a:bodyPr>
            <a:no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3" y="651600"/>
            <a:ext cx="1118869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9900291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334100"/>
          </a:xfrm>
        </p:spPr>
        <p:txBody>
          <a:bodyPr/>
          <a:lstStyle/>
          <a:p>
            <a:r>
              <a:rPr lang="en-US" noProof="0"/>
              <a:t>Click to edit Master title style</a:t>
            </a:r>
            <a:endParaRPr lang="en-US" noProof="0" dirty="0"/>
          </a:p>
        </p:txBody>
      </p:sp>
      <p:sp>
        <p:nvSpPr>
          <p:cNvPr id="4" name="Picture Placeholder 6"/>
          <p:cNvSpPr>
            <a:spLocks noGrp="1"/>
          </p:cNvSpPr>
          <p:nvPr>
            <p:ph type="pic" sz="quarter" idx="13"/>
          </p:nvPr>
        </p:nvSpPr>
        <p:spPr>
          <a:xfrm>
            <a:off x="501649" y="1700213"/>
            <a:ext cx="2706624" cy="1260000"/>
          </a:xfrm>
        </p:spPr>
        <p:txBody>
          <a:bodyPr lIns="0" tIns="0" rIns="0" bIns="0">
            <a:noAutofit/>
          </a:bodyPr>
          <a:lstStyle/>
          <a:p>
            <a:r>
              <a:rPr lang="en-US" noProof="0"/>
              <a:t>Click icon to add picture</a:t>
            </a:r>
            <a:endParaRPr lang="en-US" noProof="0" dirty="0"/>
          </a:p>
        </p:txBody>
      </p:sp>
      <p:sp>
        <p:nvSpPr>
          <p:cNvPr id="5" name="Picture Placeholder 6"/>
          <p:cNvSpPr>
            <a:spLocks noGrp="1"/>
          </p:cNvSpPr>
          <p:nvPr>
            <p:ph type="pic" sz="quarter" idx="14"/>
          </p:nvPr>
        </p:nvSpPr>
        <p:spPr>
          <a:xfrm>
            <a:off x="3327216" y="1700213"/>
            <a:ext cx="2706624" cy="1260000"/>
          </a:xfrm>
        </p:spPr>
        <p:txBody>
          <a:bodyPr lIns="0" tIns="0" rIns="0" bIns="0">
            <a:noAutofit/>
          </a:bodyPr>
          <a:lstStyle/>
          <a:p>
            <a:r>
              <a:rPr lang="en-US" noProof="0"/>
              <a:t>Click icon to add picture</a:t>
            </a:r>
            <a:endParaRPr lang="en-US" noProof="0" dirty="0"/>
          </a:p>
        </p:txBody>
      </p:sp>
      <p:sp>
        <p:nvSpPr>
          <p:cNvPr id="6" name="Picture Placeholder 6"/>
          <p:cNvSpPr>
            <a:spLocks noGrp="1"/>
          </p:cNvSpPr>
          <p:nvPr>
            <p:ph type="pic" sz="quarter" idx="15"/>
          </p:nvPr>
        </p:nvSpPr>
        <p:spPr>
          <a:xfrm>
            <a:off x="6152783" y="1700213"/>
            <a:ext cx="2706624" cy="1260000"/>
          </a:xfrm>
        </p:spPr>
        <p:txBody>
          <a:bodyPr lIns="0" tIns="0" rIns="0" bIns="0">
            <a:noAutofit/>
          </a:bodyPr>
          <a:lstStyle/>
          <a:p>
            <a:r>
              <a:rPr lang="en-US" noProof="0"/>
              <a:t>Click icon to add picture</a:t>
            </a:r>
            <a:endParaRPr lang="en-US" noProof="0" dirty="0"/>
          </a:p>
        </p:txBody>
      </p:sp>
      <p:sp>
        <p:nvSpPr>
          <p:cNvPr id="7" name="Picture Placeholder 6"/>
          <p:cNvSpPr>
            <a:spLocks noGrp="1"/>
          </p:cNvSpPr>
          <p:nvPr>
            <p:ph type="pic" sz="quarter" idx="16"/>
          </p:nvPr>
        </p:nvSpPr>
        <p:spPr>
          <a:xfrm>
            <a:off x="8978351" y="1700213"/>
            <a:ext cx="2706624" cy="1260000"/>
          </a:xfrm>
        </p:spPr>
        <p:txBody>
          <a:bodyPr lIns="0" tIns="0" rIns="0" bIns="0">
            <a:noAutofit/>
          </a:bodyPr>
          <a:lstStyle/>
          <a:p>
            <a:r>
              <a:rPr lang="en-US" noProof="0"/>
              <a:t>Click icon to add picture</a:t>
            </a:r>
            <a:endParaRPr lang="en-US" noProof="0" dirty="0"/>
          </a:p>
        </p:txBody>
      </p:sp>
      <p:sp>
        <p:nvSpPr>
          <p:cNvPr id="9" name="Text Placeholder 8"/>
          <p:cNvSpPr>
            <a:spLocks noGrp="1"/>
          </p:cNvSpPr>
          <p:nvPr>
            <p:ph type="body" sz="quarter" idx="17"/>
          </p:nvPr>
        </p:nvSpPr>
        <p:spPr>
          <a:xfrm>
            <a:off x="501649" y="3108509"/>
            <a:ext cx="2706624" cy="3264408"/>
          </a:xfrm>
        </p:spPr>
        <p:txBody>
          <a:bodyPr/>
          <a:lstStyle>
            <a:lvl1pPr marL="0" indent="0" algn="l" rtl="0" eaLnBrk="1" latinLnBrk="0" hangingPunct="1">
              <a:spcBef>
                <a:spcPts val="0"/>
              </a:spcBef>
              <a:spcAft>
                <a:spcPts val="1000"/>
              </a:spcAft>
              <a:buSzPct val="100000"/>
              <a:buFontTx/>
              <a:buNone/>
              <a:tabLst>
                <a:tab pos="5029200" algn="r"/>
              </a:tabLst>
              <a:defRPr lang="en-US" sz="1200" b="0" kern="1200" noProof="0" dirty="0" smtClean="0">
                <a:solidFill>
                  <a:schemeClr val="tx1"/>
                </a:solidFill>
                <a:latin typeface="+mn-lt"/>
                <a:ea typeface="+mn-ea"/>
                <a:cs typeface="+mn-cs"/>
              </a:defRPr>
            </a:lvl1pPr>
            <a:lvl2pPr marL="127000" indent="-127000" algn="l" rtl="0" eaLnBrk="1" latinLnBrk="0" hangingPunct="1">
              <a:spcBef>
                <a:spcPts val="0"/>
              </a:spcBef>
              <a:spcAft>
                <a:spcPts val="1000"/>
              </a:spcAft>
              <a:buClrTx/>
              <a:buSzPct val="100000"/>
              <a:buFont typeface="Arial" panose="020B0604020202020204" pitchFamily="34" charset="0"/>
              <a:buChar char="•"/>
              <a:tabLst>
                <a:tab pos="5029200" algn="r"/>
              </a:tabLst>
              <a:defRPr lang="en-US" sz="1200" b="0" kern="1200" noProof="0" dirty="0" smtClean="0">
                <a:solidFill>
                  <a:schemeClr val="tx1"/>
                </a:solidFill>
                <a:latin typeface="+mn-lt"/>
                <a:ea typeface="+mn-ea"/>
                <a:cs typeface="+mn-cs"/>
              </a:defRPr>
            </a:lvl2pPr>
            <a:lvl3pPr marL="279400" indent="-127000" algn="l" rtl="0" eaLnBrk="1" latinLnBrk="0" hangingPunct="1">
              <a:spcBef>
                <a:spcPts val="0"/>
              </a:spcBef>
              <a:spcAft>
                <a:spcPts val="1000"/>
              </a:spcAft>
              <a:buClrTx/>
              <a:buSzPct val="100000"/>
              <a:buFont typeface="Arial" panose="020B0604020202020204" pitchFamily="34" charset="0"/>
              <a:buChar char="−"/>
              <a:tabLst>
                <a:tab pos="5029200" algn="r"/>
              </a:tabLst>
              <a:defRPr lang="en-US" sz="1200" b="0" kern="1200" noProof="0" dirty="0" smtClean="0">
                <a:solidFill>
                  <a:schemeClr val="tx1"/>
                </a:solidFill>
                <a:latin typeface="+mn-lt"/>
                <a:ea typeface="+mn-ea"/>
                <a:cs typeface="+mn-cs"/>
              </a:defRPr>
            </a:lvl3pPr>
            <a:lvl4pPr marL="431800" indent="-127000" algn="l" rtl="0" eaLnBrk="1" latinLnBrk="0" hangingPunct="1">
              <a:spcBef>
                <a:spcPts val="0"/>
              </a:spcBef>
              <a:spcAft>
                <a:spcPts val="1000"/>
              </a:spcAft>
              <a:buClrTx/>
              <a:buSzPct val="100000"/>
              <a:buFont typeface="Arial" panose="020B0604020202020204" pitchFamily="34" charset="0"/>
              <a:buChar char="◦"/>
              <a:tabLst>
                <a:tab pos="5029200" algn="r"/>
              </a:tabLst>
              <a:defRPr lang="en-US" sz="1200" b="0" kern="1200" noProof="0" dirty="0" smtClean="0">
                <a:solidFill>
                  <a:schemeClr val="tx1"/>
                </a:solidFill>
                <a:latin typeface="+mn-lt"/>
                <a:ea typeface="+mn-ea"/>
                <a:cs typeface="+mn-cs"/>
              </a:defRPr>
            </a:lvl4pPr>
            <a:lvl5pPr marL="584200" indent="-127000" algn="l" rtl="0" eaLnBrk="1" latinLnBrk="0" hangingPunct="1">
              <a:spcBef>
                <a:spcPts val="0"/>
              </a:spcBef>
              <a:spcAft>
                <a:spcPts val="1000"/>
              </a:spcAft>
              <a:buClrTx/>
              <a:buSzPct val="100000"/>
              <a:buFont typeface="Arial" panose="020B0604020202020204" pitchFamily="34" charset="0"/>
              <a:buChar char="−"/>
              <a:tabLst>
                <a:tab pos="5029200" algn="r"/>
              </a:tabLst>
              <a:defRPr lang="en-US" sz="1200" b="0" kern="1200" noProof="0" dirty="0">
                <a:solidFill>
                  <a:schemeClr val="tx1"/>
                </a:solidFill>
                <a:latin typeface="+mn-lt"/>
                <a:ea typeface="+mn-ea"/>
                <a:cs typeface="+mn-cs"/>
              </a:defRPr>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6162660" y="3108509"/>
            <a:ext cx="2706624" cy="3264408"/>
          </a:xfrm>
        </p:spPr>
        <p:txBody>
          <a:bodyPr vert="horz" lIns="0" tIns="0" rIns="0" bIns="0" rtlCol="0">
            <a:noAutofit/>
          </a:bodyPr>
          <a:lstStyle>
            <a:lvl1pPr>
              <a:defRPr lang="en-US" noProof="0" smtClean="0"/>
            </a:lvl1pPr>
            <a:lvl2pPr>
              <a:defRPr lang="en-US" noProof="0" smtClean="0"/>
            </a:lvl2pPr>
            <a:lvl3pPr>
              <a:defRPr lang="en-US" b="0" noProof="0" smtClean="0"/>
            </a:lvl3pPr>
            <a:lvl4pPr>
              <a:defRPr lang="en-US" b="0" noProof="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1" name="Text Placeholder 8"/>
          <p:cNvSpPr>
            <a:spLocks noGrp="1"/>
          </p:cNvSpPr>
          <p:nvPr>
            <p:ph type="body" sz="quarter" idx="19"/>
          </p:nvPr>
        </p:nvSpPr>
        <p:spPr>
          <a:xfrm>
            <a:off x="3332155" y="3108509"/>
            <a:ext cx="2706624" cy="3264408"/>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2" name="Text Placeholder 8"/>
          <p:cNvSpPr>
            <a:spLocks noGrp="1"/>
          </p:cNvSpPr>
          <p:nvPr>
            <p:ph type="body" sz="quarter" idx="20"/>
          </p:nvPr>
        </p:nvSpPr>
        <p:spPr>
          <a:xfrm>
            <a:off x="8993167" y="3108509"/>
            <a:ext cx="2706624" cy="3264408"/>
          </a:xfrm>
        </p:spPr>
        <p:txBody>
          <a:bodyPr vert="horz" lIns="0" tIns="0" rIns="0" bIns="0" rtlCol="0">
            <a:noAutofit/>
          </a:bodyPr>
          <a:lstStyle>
            <a:lvl1pPr>
              <a:defRPr lang="en-US" noProof="0" smtClean="0"/>
            </a:lvl1pPr>
            <a:lvl2pPr>
              <a:defRPr lang="en-US" noProof="0" smtClean="0"/>
            </a:lvl2pPr>
            <a:lvl3pPr>
              <a:defRPr lang="en-US" b="0" noProof="0" smtClean="0"/>
            </a:lvl3pPr>
            <a:lvl4pPr>
              <a:defRPr lang="en-US" b="0" noProof="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3" name="Text Placeholder 8"/>
          <p:cNvSpPr>
            <a:spLocks noGrp="1"/>
          </p:cNvSpPr>
          <p:nvPr>
            <p:ph type="body" sz="quarter" idx="21" hasCustomPrompt="1"/>
          </p:nvPr>
        </p:nvSpPr>
        <p:spPr>
          <a:xfrm>
            <a:off x="501651" y="651600"/>
            <a:ext cx="11188701"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15399431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334100"/>
          </a:xfrm>
        </p:spPr>
        <p:txBody>
          <a:bodyPr/>
          <a:lstStyle/>
          <a:p>
            <a:r>
              <a:rPr lang="en-US" noProof="0"/>
              <a:t>Click to edit Master title style</a:t>
            </a:r>
            <a:endParaRPr lang="en-US" noProof="0" dirty="0"/>
          </a:p>
        </p:txBody>
      </p:sp>
      <p:sp>
        <p:nvSpPr>
          <p:cNvPr id="4" name="Rectangle 3"/>
          <p:cNvSpPr/>
          <p:nvPr userDrawn="1"/>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prstClr val="white"/>
              </a:solidFill>
            </a:endParaRPr>
          </a:p>
        </p:txBody>
      </p:sp>
      <p:sp>
        <p:nvSpPr>
          <p:cNvPr id="5" name="Rectangle 4"/>
          <p:cNvSpPr/>
          <p:nvPr userDrawn="1"/>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prstClr val="white"/>
              </a:solidFill>
            </a:endParaRPr>
          </a:p>
        </p:txBody>
      </p:sp>
      <p:sp>
        <p:nvSpPr>
          <p:cNvPr id="6" name="Rectangle 5"/>
          <p:cNvSpPr/>
          <p:nvPr userDrawn="1"/>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prstClr val="white"/>
              </a:solidFill>
            </a:endParaRPr>
          </a:p>
        </p:txBody>
      </p:sp>
      <p:sp>
        <p:nvSpPr>
          <p:cNvPr id="7" name="Rectangle 6"/>
          <p:cNvSpPr/>
          <p:nvPr userDrawn="1"/>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prstClr val="white"/>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US" noProof="0"/>
              <a:t>Click icon to add picture</a:t>
            </a:r>
            <a:endParaRPr lang="en-US" noProof="0" dirty="0"/>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noProof="0"/>
              <a:t>Click icon to add picture</a:t>
            </a:r>
            <a:endParaRPr lang="en-US" noProof="0" dirty="0"/>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noProof="0"/>
              <a:t>Click icon to add picture</a:t>
            </a:r>
            <a:endParaRPr lang="en-US" noProof="0" dirty="0"/>
          </a:p>
        </p:txBody>
      </p:sp>
      <p:sp>
        <p:nvSpPr>
          <p:cNvPr id="13" name="Text Placeholder 12"/>
          <p:cNvSpPr>
            <a:spLocks noGrp="1"/>
          </p:cNvSpPr>
          <p:nvPr>
            <p:ph type="body" sz="quarter" idx="32"/>
          </p:nvPr>
        </p:nvSpPr>
        <p:spPr>
          <a:xfrm>
            <a:off x="2683483" y="1880213"/>
            <a:ext cx="3288000" cy="1944000"/>
          </a:xfrm>
        </p:spPr>
        <p:txBody>
          <a:bodyPr vert="horz" lIns="0" tIns="0" rIns="0" bIns="0" rtlCol="0">
            <a:noAutofit/>
          </a:bodyPr>
          <a:lstStyle>
            <a:lvl1pPr marL="0" indent="0" algn="l">
              <a:spcAft>
                <a:spcPts val="0"/>
              </a:spcAft>
              <a:buFontTx/>
              <a:buNone/>
              <a:defRPr lang="en-US" noProof="0" dirty="0" smtClean="0"/>
            </a:lvl1pPr>
            <a:lvl2pPr marL="127000" indent="-127000" algn="l">
              <a:spcAft>
                <a:spcPts val="0"/>
              </a:spcAft>
              <a:buClrTx/>
              <a:buSzPct val="100000"/>
              <a:buFont typeface="Arial" panose="020B0604020202020204" pitchFamily="34" charset="0"/>
              <a:buChar char="•"/>
              <a:defRPr lang="en-US" noProof="0" dirty="0" smtClean="0"/>
            </a:lvl2pPr>
          </a:lstStyle>
          <a:p>
            <a:pPr lvl="0">
              <a:buFontTx/>
              <a:tabLst>
                <a:tab pos="5029200" algn="r"/>
              </a:tabLst>
            </a:pPr>
            <a:r>
              <a:rPr lang="en-US" noProof="0"/>
              <a:t>Click to edit Master text styles</a:t>
            </a:r>
          </a:p>
          <a:p>
            <a:pPr lvl="1">
              <a:buFontTx/>
              <a:tabLst>
                <a:tab pos="5029200" algn="r"/>
              </a:tabLst>
            </a:pPr>
            <a:r>
              <a:rPr lang="en-US" noProof="0"/>
              <a:t>Second level</a:t>
            </a:r>
          </a:p>
        </p:txBody>
      </p:sp>
      <p:sp>
        <p:nvSpPr>
          <p:cNvPr id="14" name="Text Placeholder 12"/>
          <p:cNvSpPr>
            <a:spLocks noGrp="1"/>
          </p:cNvSpPr>
          <p:nvPr>
            <p:ph type="body" sz="quarter" idx="33"/>
          </p:nvPr>
        </p:nvSpPr>
        <p:spPr>
          <a:xfrm>
            <a:off x="8396560" y="1880213"/>
            <a:ext cx="3291840" cy="1944000"/>
          </a:xfrm>
        </p:spPr>
        <p:txBody>
          <a:bodyPr vert="horz" lIns="0" tIns="0" rIns="0" bIns="0" rtlCol="0">
            <a:noAutofit/>
          </a:bodyPr>
          <a:lstStyle>
            <a:lvl1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1pPr>
            <a:lvl2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2pPr>
          </a:lstStyle>
          <a:p>
            <a:pPr lvl="0">
              <a:buFontTx/>
              <a:tabLst>
                <a:tab pos="5029200" algn="r"/>
              </a:tabLst>
            </a:pPr>
            <a:r>
              <a:rPr lang="en-US" noProof="0"/>
              <a:t>Click to edit Master text styles</a:t>
            </a:r>
          </a:p>
          <a:p>
            <a:pPr lvl="1">
              <a:buFontTx/>
              <a:tabLst>
                <a:tab pos="5029200" algn="r"/>
              </a:tabLst>
            </a:pPr>
            <a:r>
              <a:rPr lang="en-US" noProof="0"/>
              <a:t>Second level</a:t>
            </a:r>
          </a:p>
        </p:txBody>
      </p:sp>
      <p:sp>
        <p:nvSpPr>
          <p:cNvPr id="15" name="Text Placeholder 12"/>
          <p:cNvSpPr>
            <a:spLocks noGrp="1"/>
          </p:cNvSpPr>
          <p:nvPr>
            <p:ph type="body" sz="quarter" idx="34"/>
          </p:nvPr>
        </p:nvSpPr>
        <p:spPr>
          <a:xfrm>
            <a:off x="2683483" y="4256213"/>
            <a:ext cx="3288000" cy="1944000"/>
          </a:xfrm>
        </p:spPr>
        <p:txBody>
          <a:bodyPr vert="horz" lIns="0" tIns="0" rIns="0" bIns="0" rtlCol="0">
            <a:noAutofit/>
          </a:bodyPr>
          <a:lstStyle>
            <a:lvl1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1pPr>
            <a:lvl2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2pPr>
          </a:lstStyle>
          <a:p>
            <a:pPr lvl="0">
              <a:buFontTx/>
              <a:tabLst>
                <a:tab pos="5029200" algn="r"/>
              </a:tabLst>
            </a:pPr>
            <a:r>
              <a:rPr lang="en-US" noProof="0"/>
              <a:t>Click to edit Master text styles</a:t>
            </a:r>
          </a:p>
          <a:p>
            <a:pPr lvl="1">
              <a:buFontTx/>
              <a:tabLst>
                <a:tab pos="5029200" algn="r"/>
              </a:tabLst>
            </a:pPr>
            <a:r>
              <a:rPr lang="en-US" noProof="0"/>
              <a:t>Second level</a:t>
            </a:r>
          </a:p>
        </p:txBody>
      </p:sp>
      <p:sp>
        <p:nvSpPr>
          <p:cNvPr id="16" name="Text Placeholder 12"/>
          <p:cNvSpPr>
            <a:spLocks noGrp="1"/>
          </p:cNvSpPr>
          <p:nvPr>
            <p:ph type="body" sz="quarter" idx="35"/>
          </p:nvPr>
        </p:nvSpPr>
        <p:spPr>
          <a:xfrm>
            <a:off x="8396560" y="4256213"/>
            <a:ext cx="3291840" cy="1944000"/>
          </a:xfrm>
        </p:spPr>
        <p:txBody>
          <a:bodyPr vert="horz" lIns="0" tIns="0" rIns="0" bIns="0" rtlCol="0">
            <a:noAutofit/>
          </a:bodyPr>
          <a:lstStyle>
            <a:lvl1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1pPr>
            <a:lvl2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2pPr>
          </a:lstStyle>
          <a:p>
            <a:pPr lvl="0">
              <a:buFontTx/>
              <a:tabLst>
                <a:tab pos="5029200" algn="r"/>
              </a:tabLst>
            </a:pPr>
            <a:r>
              <a:rPr lang="en-US" noProof="0"/>
              <a:t>Click to edit Master text styles</a:t>
            </a:r>
          </a:p>
          <a:p>
            <a:pPr lvl="1">
              <a:buFontTx/>
              <a:tabLst>
                <a:tab pos="5029200" algn="r"/>
              </a:tabLst>
            </a:pPr>
            <a:r>
              <a:rPr lang="en-US" noProof="0"/>
              <a:t>Second level</a:t>
            </a:r>
          </a:p>
        </p:txBody>
      </p:sp>
      <p:sp>
        <p:nvSpPr>
          <p:cNvPr id="17" name="Text Placeholder 8"/>
          <p:cNvSpPr>
            <a:spLocks noGrp="1"/>
          </p:cNvSpPr>
          <p:nvPr>
            <p:ph type="body" sz="quarter" idx="13" hasCustomPrompt="1"/>
          </p:nvPr>
        </p:nvSpPr>
        <p:spPr>
          <a:xfrm>
            <a:off x="501652"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21807843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4"/>
            <a:ext cx="11188700" cy="334099"/>
          </a:xfrm>
        </p:spPr>
        <p:txBody>
          <a:bodyPr/>
          <a:lstStyle/>
          <a:p>
            <a:r>
              <a:rPr lang="en-US" noProof="0"/>
              <a:t>Click to edit Master title style</a:t>
            </a:r>
            <a:endParaRPr lang="en-US" noProof="0" dirty="0"/>
          </a:p>
        </p:txBody>
      </p:sp>
      <p:sp>
        <p:nvSpPr>
          <p:cNvPr id="4" name="Picture Placeholder 7"/>
          <p:cNvSpPr>
            <a:spLocks noGrp="1"/>
          </p:cNvSpPr>
          <p:nvPr>
            <p:ph type="pic" sz="quarter" idx="13"/>
          </p:nvPr>
        </p:nvSpPr>
        <p:spPr>
          <a:xfrm>
            <a:off x="501651" y="1700216"/>
            <a:ext cx="3657600" cy="1971675"/>
          </a:xfrm>
        </p:spPr>
        <p:txBody>
          <a:bodyPr/>
          <a:lstStyle/>
          <a:p>
            <a:r>
              <a:rPr lang="en-US" noProof="0"/>
              <a:t>Click icon to add picture</a:t>
            </a:r>
            <a:endParaRPr lang="en-US" noProof="0" dirty="0"/>
          </a:p>
        </p:txBody>
      </p:sp>
      <p:sp>
        <p:nvSpPr>
          <p:cNvPr id="5" name="Picture Placeholder 7"/>
          <p:cNvSpPr>
            <a:spLocks noGrp="1"/>
          </p:cNvSpPr>
          <p:nvPr>
            <p:ph type="pic" sz="quarter" idx="14"/>
          </p:nvPr>
        </p:nvSpPr>
        <p:spPr>
          <a:xfrm>
            <a:off x="8040265" y="1700216"/>
            <a:ext cx="3657600" cy="1971675"/>
          </a:xfrm>
        </p:spPr>
        <p:txBody>
          <a:bodyPr/>
          <a:lstStyle/>
          <a:p>
            <a:r>
              <a:rPr lang="en-US" noProof="0"/>
              <a:t>Click icon to add picture</a:t>
            </a:r>
            <a:endParaRPr lang="en-US" noProof="0" dirty="0"/>
          </a:p>
        </p:txBody>
      </p:sp>
      <p:sp>
        <p:nvSpPr>
          <p:cNvPr id="6" name="Picture Placeholder 7"/>
          <p:cNvSpPr>
            <a:spLocks noGrp="1"/>
          </p:cNvSpPr>
          <p:nvPr>
            <p:ph type="pic" sz="quarter" idx="15"/>
          </p:nvPr>
        </p:nvSpPr>
        <p:spPr>
          <a:xfrm>
            <a:off x="4270957" y="1700216"/>
            <a:ext cx="3657600" cy="1971675"/>
          </a:xfrm>
        </p:spPr>
        <p:txBody>
          <a:bodyPr/>
          <a:lstStyle/>
          <a:p>
            <a:r>
              <a:rPr lang="en-US" noProof="0"/>
              <a:t>Click icon to add picture</a:t>
            </a:r>
            <a:endParaRPr lang="en-US" noProof="0" dirty="0"/>
          </a:p>
        </p:txBody>
      </p:sp>
      <p:sp>
        <p:nvSpPr>
          <p:cNvPr id="9" name="Text Placeholder 18"/>
          <p:cNvSpPr>
            <a:spLocks noGrp="1"/>
          </p:cNvSpPr>
          <p:nvPr>
            <p:ph idx="1" hasCustomPrompt="1"/>
          </p:nvPr>
        </p:nvSpPr>
        <p:spPr>
          <a:xfrm>
            <a:off x="501651" y="3832225"/>
            <a:ext cx="3657600" cy="2095200"/>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18"/>
          <p:cNvSpPr>
            <a:spLocks noGrp="1"/>
          </p:cNvSpPr>
          <p:nvPr>
            <p:ph idx="16" hasCustomPrompt="1"/>
          </p:nvPr>
        </p:nvSpPr>
        <p:spPr>
          <a:xfrm>
            <a:off x="4270959" y="3832225"/>
            <a:ext cx="3657600" cy="2095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8"/>
          <p:cNvSpPr>
            <a:spLocks noGrp="1"/>
          </p:cNvSpPr>
          <p:nvPr>
            <p:ph idx="17" hasCustomPrompt="1"/>
          </p:nvPr>
        </p:nvSpPr>
        <p:spPr>
          <a:xfrm>
            <a:off x="8040265" y="3832225"/>
            <a:ext cx="3657600" cy="2095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8" hasCustomPrompt="1"/>
          </p:nvPr>
        </p:nvSpPr>
        <p:spPr>
          <a:xfrm>
            <a:off x="501652"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24404353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1" name="Title Placeholder 1"/>
          <p:cNvSpPr>
            <a:spLocks noGrp="1"/>
          </p:cNvSpPr>
          <p:nvPr>
            <p:ph type="title" hasCustomPrompt="1"/>
          </p:nvPr>
        </p:nvSpPr>
        <p:spPr>
          <a:xfrm>
            <a:off x="501651" y="317502"/>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28777694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2016"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9" name="Text Placeholder 8"/>
          <p:cNvSpPr>
            <a:spLocks noGrp="1"/>
          </p:cNvSpPr>
          <p:nvPr>
            <p:ph type="body" sz="quarter" idx="21"/>
          </p:nvPr>
        </p:nvSpPr>
        <p:spPr>
          <a:xfrm>
            <a:off x="6246193" y="1857892"/>
            <a:ext cx="5462016"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2" name="Title 1"/>
          <p:cNvSpPr>
            <a:spLocks noGrp="1"/>
          </p:cNvSpPr>
          <p:nvPr>
            <p:ph type="title"/>
          </p:nvPr>
        </p:nvSpPr>
        <p:spPr>
          <a:xfrm>
            <a:off x="501651" y="317504"/>
            <a:ext cx="11188700" cy="334099"/>
          </a:xfrm>
        </p:spPr>
        <p:txBody>
          <a:bodyPr/>
          <a:lstStyle/>
          <a:p>
            <a:r>
              <a:rPr lang="en-US" noProof="0"/>
              <a:t>Click to edit Master title style</a:t>
            </a:r>
            <a:endParaRPr lang="en-US" noProof="0" dirty="0"/>
          </a:p>
        </p:txBody>
      </p:sp>
      <p:sp>
        <p:nvSpPr>
          <p:cNvPr id="4" name="Rectangle 3"/>
          <p:cNvSpPr/>
          <p:nvPr userDrawn="1"/>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dirty="0">
              <a:solidFill>
                <a:prstClr val="white"/>
              </a:solidFill>
            </a:endParaRPr>
          </a:p>
        </p:txBody>
      </p:sp>
      <p:sp>
        <p:nvSpPr>
          <p:cNvPr id="5" name="Rectangle 4"/>
          <p:cNvSpPr/>
          <p:nvPr userDrawn="1"/>
        </p:nvSpPr>
        <p:spPr>
          <a:xfrm>
            <a:off x="6246196"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dirty="0">
              <a:solidFill>
                <a:prstClr val="white"/>
              </a:solidFill>
            </a:endParaRPr>
          </a:p>
        </p:txBody>
      </p:sp>
      <p:sp>
        <p:nvSpPr>
          <p:cNvPr id="6" name="Picture Placeholder 29"/>
          <p:cNvSpPr>
            <a:spLocks noGrp="1"/>
          </p:cNvSpPr>
          <p:nvPr>
            <p:ph type="pic" sz="quarter" idx="19" hasCustomPrompt="1"/>
          </p:nvPr>
        </p:nvSpPr>
        <p:spPr>
          <a:xfrm>
            <a:off x="4769493" y="1863919"/>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7" name="Picture Placeholder 29"/>
          <p:cNvSpPr>
            <a:spLocks noGrp="1"/>
          </p:cNvSpPr>
          <p:nvPr>
            <p:ph type="pic" sz="quarter" idx="20" hasCustomPrompt="1"/>
          </p:nvPr>
        </p:nvSpPr>
        <p:spPr>
          <a:xfrm>
            <a:off x="10424618" y="1857895"/>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6"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360713111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505856" y="727200"/>
            <a:ext cx="7200000" cy="5400000"/>
          </a:xfrm>
          <a:prstGeom prst="rect">
            <a:avLst/>
          </a:prstGeom>
        </p:spPr>
        <p:txBody>
          <a:bodyPr/>
          <a:lstStyle>
            <a:lvl1pPr>
              <a:defRPr>
                <a:solidFill>
                  <a:schemeClr val="bg1"/>
                </a:solidFill>
              </a:defRPr>
            </a:lvl1pPr>
          </a:lstStyle>
          <a:p>
            <a:r>
              <a:rPr lang="en-US" noProof="0" dirty="0"/>
              <a:t>Click icon to add picture</a:t>
            </a:r>
          </a:p>
        </p:txBody>
      </p:sp>
      <p:sp>
        <p:nvSpPr>
          <p:cNvPr id="3" name="Subtitle 2"/>
          <p:cNvSpPr>
            <a:spLocks noGrp="1"/>
          </p:cNvSpPr>
          <p:nvPr>
            <p:ph type="subTitle" idx="1" hasCustomPrompt="1"/>
          </p:nvPr>
        </p:nvSpPr>
        <p:spPr bwMode="gray">
          <a:xfrm>
            <a:off x="503989" y="5864232"/>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marR="0" indent="0" algn="l" defTabSz="914400" rtl="0" eaLnBrk="1" fontAlgn="auto" latinLnBrk="0" hangingPunct="1">
              <a:lnSpc>
                <a:spcPct val="100000"/>
              </a:lnSpc>
              <a:spcBef>
                <a:spcPts val="0"/>
              </a:spcBef>
              <a:spcAft>
                <a:spcPts val="0"/>
              </a:spcAft>
              <a:buClrTx/>
              <a:buSzPct val="100000"/>
              <a:buFont typeface="Arial"/>
              <a:buNone/>
              <a:tabLst/>
              <a:defRPr sz="1600" b="0">
                <a:solidFill>
                  <a:schemeClr val="bg1"/>
                </a:solidFill>
              </a:defRPr>
            </a:lvl2pPr>
            <a:lvl3pPr marL="0" indent="0" algn="l">
              <a:spcAft>
                <a:spcPts val="0"/>
              </a:spcAft>
              <a:buNone/>
              <a:defRPr sz="1600">
                <a:solidFill>
                  <a:schemeClr val="bg1"/>
                </a:solidFill>
              </a:defRPr>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title style</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noProof="0" dirty="0"/>
              <a:t>Click to edit Master subtitle style</a:t>
            </a:r>
          </a:p>
        </p:txBody>
      </p:sp>
      <p:sp>
        <p:nvSpPr>
          <p:cNvPr id="5" name="Text Placeholder 4"/>
          <p:cNvSpPr>
            <a:spLocks noGrp="1"/>
          </p:cNvSpPr>
          <p:nvPr>
            <p:ph type="body" sz="quarter" idx="10"/>
          </p:nvPr>
        </p:nvSpPr>
        <p:spPr>
          <a:xfrm>
            <a:off x="501652" y="6381750"/>
            <a:ext cx="5594349" cy="298450"/>
          </a:xfrm>
          <a:prstGeom prst="rect">
            <a:avLst/>
          </a:prstGeom>
        </p:spPr>
        <p:txBody>
          <a:bodyPr/>
          <a:lstStyle>
            <a:lvl1pPr>
              <a:spcAft>
                <a:spcPts val="0"/>
              </a:spcAf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1" name="Group 20"/>
          <p:cNvGrpSpPr/>
          <p:nvPr userDrawn="1"/>
        </p:nvGrpSpPr>
        <p:grpSpPr>
          <a:xfrm>
            <a:off x="503988" y="378000"/>
            <a:ext cx="2160000" cy="307976"/>
            <a:chOff x="398463" y="404813"/>
            <a:chExt cx="1627187" cy="307976"/>
          </a:xfrm>
          <a:solidFill>
            <a:schemeClr val="bg1"/>
          </a:solidFill>
        </p:grpSpPr>
        <p:sp>
          <p:nvSpPr>
            <p:cNvPr id="1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2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grpSp>
    </p:spTree>
    <p:extLst>
      <p:ext uri="{BB962C8B-B14F-4D97-AF65-F5344CB8AC3E}">
        <p14:creationId xmlns:p14="http://schemas.microsoft.com/office/powerpoint/2010/main" val="2871195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9280" y="1857892"/>
            <a:ext cx="5462016"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9" name="Text Placeholder 8"/>
          <p:cNvSpPr>
            <a:spLocks noGrp="1"/>
          </p:cNvSpPr>
          <p:nvPr>
            <p:ph type="body" sz="quarter" idx="21"/>
          </p:nvPr>
        </p:nvSpPr>
        <p:spPr>
          <a:xfrm>
            <a:off x="6246195" y="1857892"/>
            <a:ext cx="5462016"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2" name="Title 1"/>
          <p:cNvSpPr>
            <a:spLocks noGrp="1"/>
          </p:cNvSpPr>
          <p:nvPr>
            <p:ph type="title"/>
          </p:nvPr>
        </p:nvSpPr>
        <p:spPr>
          <a:xfrm>
            <a:off x="501651" y="317504"/>
            <a:ext cx="11188700" cy="334099"/>
          </a:xfrm>
        </p:spPr>
        <p:txBody>
          <a:bodyPr/>
          <a:lstStyle/>
          <a:p>
            <a:r>
              <a:rPr lang="en-US" noProof="0"/>
              <a:t>Click to edit Master title style</a:t>
            </a:r>
            <a:endParaRPr lang="en-US" noProof="0" dirty="0"/>
          </a:p>
        </p:txBody>
      </p:sp>
      <p:sp>
        <p:nvSpPr>
          <p:cNvPr id="4" name="Rectangle 3"/>
          <p:cNvSpPr/>
          <p:nvPr userDrawn="1"/>
        </p:nvSpPr>
        <p:spPr>
          <a:xfrm>
            <a:off x="509280" y="1705378"/>
            <a:ext cx="5462016"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dirty="0">
              <a:solidFill>
                <a:prstClr val="white"/>
              </a:solidFill>
            </a:endParaRPr>
          </a:p>
        </p:txBody>
      </p:sp>
      <p:sp>
        <p:nvSpPr>
          <p:cNvPr id="5" name="Rectangle 4"/>
          <p:cNvSpPr/>
          <p:nvPr userDrawn="1"/>
        </p:nvSpPr>
        <p:spPr>
          <a:xfrm>
            <a:off x="6246195" y="1705378"/>
            <a:ext cx="5462016"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dirty="0">
              <a:solidFill>
                <a:prstClr val="white"/>
              </a:solidFill>
            </a:endParaRPr>
          </a:p>
        </p:txBody>
      </p:sp>
      <p:sp>
        <p:nvSpPr>
          <p:cNvPr id="7" name="Picture Placeholder 29"/>
          <p:cNvSpPr>
            <a:spLocks noGrp="1"/>
          </p:cNvSpPr>
          <p:nvPr>
            <p:ph type="pic" sz="quarter" idx="20" hasCustomPrompt="1"/>
          </p:nvPr>
        </p:nvSpPr>
        <p:spPr>
          <a:xfrm>
            <a:off x="10464052" y="1857895"/>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0" name="Text Placeholder 8"/>
          <p:cNvSpPr>
            <a:spLocks noGrp="1"/>
          </p:cNvSpPr>
          <p:nvPr>
            <p:ph type="body" sz="quarter" idx="22"/>
          </p:nvPr>
        </p:nvSpPr>
        <p:spPr>
          <a:xfrm>
            <a:off x="509280" y="4249682"/>
            <a:ext cx="5462016"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1" name="Text Placeholder 8"/>
          <p:cNvSpPr>
            <a:spLocks noGrp="1"/>
          </p:cNvSpPr>
          <p:nvPr>
            <p:ph type="body" sz="quarter" idx="23"/>
          </p:nvPr>
        </p:nvSpPr>
        <p:spPr>
          <a:xfrm>
            <a:off x="6246195" y="4249682"/>
            <a:ext cx="5462016" cy="1695450"/>
          </a:xfrm>
        </p:spPr>
        <p:txBody>
          <a:bodyPr vert="horz" lIns="0" tIns="0" rIns="0" bIns="0" rtlCol="0">
            <a:noAutofit/>
          </a:bodyPr>
          <a:lstStyle>
            <a:lvl1pPr>
              <a:defRPr lang="en-US" noProof="0" smtClean="0"/>
            </a:lvl1pPr>
            <a:lvl2pPr>
              <a:defRPr lang="en-US" noProof="0" smtClean="0"/>
            </a:lvl2pPr>
            <a:lvl3pPr>
              <a:defRPr lang="en-US" b="0" noProof="0" smtClean="0"/>
            </a:lvl3pPr>
            <a:lvl4pPr>
              <a:defRPr lang="en-US" b="0" noProof="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2" name="Rectangle 11"/>
          <p:cNvSpPr/>
          <p:nvPr userDrawn="1"/>
        </p:nvSpPr>
        <p:spPr>
          <a:xfrm>
            <a:off x="509280" y="4103518"/>
            <a:ext cx="54620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dirty="0">
              <a:solidFill>
                <a:prstClr val="white"/>
              </a:solidFill>
            </a:endParaRPr>
          </a:p>
        </p:txBody>
      </p:sp>
      <p:sp>
        <p:nvSpPr>
          <p:cNvPr id="13" name="Rectangle 12"/>
          <p:cNvSpPr/>
          <p:nvPr userDrawn="1"/>
        </p:nvSpPr>
        <p:spPr>
          <a:xfrm>
            <a:off x="6246195" y="4103518"/>
            <a:ext cx="54620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dirty="0">
              <a:solidFill>
                <a:prstClr val="white"/>
              </a:solidFill>
            </a:endParaRPr>
          </a:p>
        </p:txBody>
      </p:sp>
      <p:sp>
        <p:nvSpPr>
          <p:cNvPr id="14" name="Picture Placeholder 29"/>
          <p:cNvSpPr>
            <a:spLocks noGrp="1"/>
          </p:cNvSpPr>
          <p:nvPr>
            <p:ph type="pic" sz="quarter" idx="24" hasCustomPrompt="1"/>
          </p:nvPr>
        </p:nvSpPr>
        <p:spPr>
          <a:xfrm>
            <a:off x="4731915" y="4255709"/>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5" name="Picture Placeholder 29"/>
          <p:cNvSpPr>
            <a:spLocks noGrp="1"/>
          </p:cNvSpPr>
          <p:nvPr>
            <p:ph type="pic" sz="quarter" idx="25" hasCustomPrompt="1"/>
          </p:nvPr>
        </p:nvSpPr>
        <p:spPr>
          <a:xfrm>
            <a:off x="10464051" y="4249685"/>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6" name="Text Placeholder 8"/>
          <p:cNvSpPr>
            <a:spLocks noGrp="1"/>
          </p:cNvSpPr>
          <p:nvPr>
            <p:ph type="body" sz="quarter" idx="13" hasCustomPrompt="1"/>
          </p:nvPr>
        </p:nvSpPr>
        <p:spPr>
          <a:xfrm>
            <a:off x="501652" y="651600"/>
            <a:ext cx="11197501"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Picture Placeholder 29"/>
          <p:cNvSpPr>
            <a:spLocks noGrp="1"/>
          </p:cNvSpPr>
          <p:nvPr>
            <p:ph type="pic" sz="quarter" idx="19" hasCustomPrompt="1"/>
          </p:nvPr>
        </p:nvSpPr>
        <p:spPr>
          <a:xfrm>
            <a:off x="4761091" y="1863919"/>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Tree>
    <p:extLst>
      <p:ext uri="{BB962C8B-B14F-4D97-AF65-F5344CB8AC3E}">
        <p14:creationId xmlns:p14="http://schemas.microsoft.com/office/powerpoint/2010/main" val="15435476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4"/>
            <a:ext cx="11188700" cy="334099"/>
          </a:xfrm>
        </p:spPr>
        <p:txBody>
          <a:bodyPr/>
          <a:lstStyle/>
          <a:p>
            <a:r>
              <a:rPr lang="en-US" noProof="0"/>
              <a:t>Click to edit Master title style</a:t>
            </a:r>
            <a:endParaRPr lang="en-US" noProof="0" dirty="0"/>
          </a:p>
        </p:txBody>
      </p:sp>
      <p:sp>
        <p:nvSpPr>
          <p:cNvPr id="4" name="Rectangle 3"/>
          <p:cNvSpPr/>
          <p:nvPr userDrawn="1"/>
        </p:nvSpPr>
        <p:spPr>
          <a:xfrm>
            <a:off x="4327289" y="1705968"/>
            <a:ext cx="354787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prstClr val="white"/>
              </a:solidFill>
            </a:endParaRPr>
          </a:p>
        </p:txBody>
      </p:sp>
      <p:sp>
        <p:nvSpPr>
          <p:cNvPr id="5" name="Rectangle 4"/>
          <p:cNvSpPr/>
          <p:nvPr userDrawn="1"/>
        </p:nvSpPr>
        <p:spPr>
          <a:xfrm>
            <a:off x="504000" y="1700215"/>
            <a:ext cx="3547872"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prstClr val="white"/>
              </a:solidFill>
            </a:endParaRPr>
          </a:p>
        </p:txBody>
      </p:sp>
      <p:sp>
        <p:nvSpPr>
          <p:cNvPr id="6" name="Rectangle 5"/>
          <p:cNvSpPr/>
          <p:nvPr userDrawn="1"/>
        </p:nvSpPr>
        <p:spPr>
          <a:xfrm>
            <a:off x="8150577" y="1705968"/>
            <a:ext cx="354787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prstClr val="white"/>
              </a:solidFill>
            </a:endParaRPr>
          </a:p>
        </p:txBody>
      </p:sp>
      <p:sp>
        <p:nvSpPr>
          <p:cNvPr id="7" name="Text Placeholder 8"/>
          <p:cNvSpPr>
            <a:spLocks noGrp="1"/>
          </p:cNvSpPr>
          <p:nvPr>
            <p:ph type="body" sz="quarter" idx="17"/>
          </p:nvPr>
        </p:nvSpPr>
        <p:spPr>
          <a:xfrm>
            <a:off x="4327289" y="1851441"/>
            <a:ext cx="3547872" cy="3845754"/>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8" name="Text Placeholder 8"/>
          <p:cNvSpPr>
            <a:spLocks noGrp="1"/>
          </p:cNvSpPr>
          <p:nvPr>
            <p:ph type="body" sz="quarter" idx="18"/>
          </p:nvPr>
        </p:nvSpPr>
        <p:spPr>
          <a:xfrm>
            <a:off x="504000" y="1851441"/>
            <a:ext cx="3547872" cy="3845754"/>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9" name="Text Placeholder 8"/>
          <p:cNvSpPr>
            <a:spLocks noGrp="1"/>
          </p:cNvSpPr>
          <p:nvPr>
            <p:ph type="body" sz="quarter" idx="19"/>
          </p:nvPr>
        </p:nvSpPr>
        <p:spPr>
          <a:xfrm>
            <a:off x="8150577" y="1851441"/>
            <a:ext cx="3547872" cy="3845754"/>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0" name="Text Placeholder 8"/>
          <p:cNvSpPr>
            <a:spLocks noGrp="1"/>
          </p:cNvSpPr>
          <p:nvPr>
            <p:ph type="body" sz="quarter" idx="13" hasCustomPrompt="1"/>
          </p:nvPr>
        </p:nvSpPr>
        <p:spPr>
          <a:xfrm>
            <a:off x="501652"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345955222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4"/>
            <a:ext cx="11188700" cy="334099"/>
          </a:xfrm>
        </p:spPr>
        <p:txBody>
          <a:bodyPr/>
          <a:lstStyle/>
          <a:p>
            <a:r>
              <a:rPr lang="en-US" noProof="0"/>
              <a:t>Click to edit Master title style</a:t>
            </a:r>
            <a:endParaRPr lang="en-US" noProof="0" dirty="0"/>
          </a:p>
        </p:txBody>
      </p:sp>
      <p:sp>
        <p:nvSpPr>
          <p:cNvPr id="4" name="Text Placeholder 8"/>
          <p:cNvSpPr>
            <a:spLocks noGrp="1"/>
          </p:cNvSpPr>
          <p:nvPr>
            <p:ph type="body" sz="quarter" idx="17"/>
          </p:nvPr>
        </p:nvSpPr>
        <p:spPr>
          <a:xfrm>
            <a:off x="504000" y="2556000"/>
            <a:ext cx="2592000" cy="339480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5" name="Text Placeholder 8"/>
          <p:cNvSpPr>
            <a:spLocks noGrp="1"/>
          </p:cNvSpPr>
          <p:nvPr>
            <p:ph type="body" sz="quarter" idx="18"/>
          </p:nvPr>
        </p:nvSpPr>
        <p:spPr>
          <a:xfrm>
            <a:off x="9096836" y="2556000"/>
            <a:ext cx="2592000" cy="339480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6" name="Text Placeholder 8"/>
          <p:cNvSpPr>
            <a:spLocks noGrp="1"/>
          </p:cNvSpPr>
          <p:nvPr>
            <p:ph type="body" sz="quarter" idx="19"/>
          </p:nvPr>
        </p:nvSpPr>
        <p:spPr>
          <a:xfrm>
            <a:off x="3368279" y="2556000"/>
            <a:ext cx="2592000" cy="339480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7" name="Text Placeholder 8"/>
          <p:cNvSpPr>
            <a:spLocks noGrp="1"/>
          </p:cNvSpPr>
          <p:nvPr>
            <p:ph type="body" sz="quarter" idx="20"/>
          </p:nvPr>
        </p:nvSpPr>
        <p:spPr>
          <a:xfrm>
            <a:off x="6232557" y="2556000"/>
            <a:ext cx="2592000" cy="339480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8"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14528228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1" cy="370193"/>
          </a:xfrm>
        </p:spPr>
        <p:txBody>
          <a:bodyPr/>
          <a:lstStyle>
            <a:lvl1pPr>
              <a:defRPr>
                <a:solidFill>
                  <a:schemeClr val="bg1"/>
                </a:solidFill>
              </a:defRPr>
            </a:lvl1pPr>
          </a:lstStyle>
          <a:p>
            <a:r>
              <a:rPr lang="en-US" noProof="0"/>
              <a:t>Click to edit Master title style</a:t>
            </a:r>
            <a:endParaRPr lang="en-US" noProof="0" dirty="0"/>
          </a:p>
        </p:txBody>
      </p:sp>
      <p:sp>
        <p:nvSpPr>
          <p:cNvPr id="4" name="Text Placeholder 8"/>
          <p:cNvSpPr>
            <a:spLocks noGrp="1"/>
          </p:cNvSpPr>
          <p:nvPr>
            <p:ph type="body" sz="quarter" idx="17"/>
          </p:nvPr>
        </p:nvSpPr>
        <p:spPr>
          <a:xfrm>
            <a:off x="504000" y="2556000"/>
            <a:ext cx="2592000" cy="3394800"/>
          </a:xfrm>
        </p:spPr>
        <p:txBody>
          <a:bodyPr vert="horz" lIns="0" tIns="0" rIns="0" bIns="0" rtlCol="0">
            <a:noAutofit/>
          </a:bodyPr>
          <a:lstStyle>
            <a:lvl1pPr>
              <a:defRPr lang="en-US" noProof="0" smtClean="0">
                <a:solidFill>
                  <a:schemeClr val="bg1"/>
                </a:solidFill>
              </a:defRPr>
            </a:lvl1pPr>
            <a:lvl2pPr>
              <a:defRPr lang="en-US" noProof="0" smtClean="0">
                <a:solidFill>
                  <a:schemeClr val="bg1"/>
                </a:solidFill>
              </a:defRPr>
            </a:lvl2pPr>
            <a:lvl3pPr>
              <a:defRPr lang="en-US" b="0" noProof="0" smtClean="0">
                <a:solidFill>
                  <a:schemeClr val="bg1"/>
                </a:solidFill>
              </a:defRPr>
            </a:lvl3pPr>
            <a:lvl4pPr>
              <a:defRPr lang="en-US" b="0" noProof="0" smtClean="0">
                <a:solidFill>
                  <a:schemeClr val="bg1"/>
                </a:solidFill>
              </a:defRPr>
            </a:lvl4pPr>
            <a:lvl5pPr>
              <a:defRPr lang="en-US" b="0" noProof="0" dirty="0">
                <a:solidFill>
                  <a:schemeClr val="bg1"/>
                </a:solidFill>
              </a:defRPr>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5" name="Text Placeholder 8"/>
          <p:cNvSpPr>
            <a:spLocks noGrp="1"/>
          </p:cNvSpPr>
          <p:nvPr>
            <p:ph type="body" sz="quarter" idx="18"/>
          </p:nvPr>
        </p:nvSpPr>
        <p:spPr>
          <a:xfrm>
            <a:off x="9100752" y="2556000"/>
            <a:ext cx="2592000" cy="3394800"/>
          </a:xfrm>
        </p:spPr>
        <p:txBody>
          <a:bodyPr vert="horz" lIns="0" tIns="0" rIns="0" bIns="0" rtlCol="0">
            <a:noAutofit/>
          </a:bodyPr>
          <a:lstStyle>
            <a:lvl1pPr>
              <a:defRPr lang="en-US" noProof="0" smtClean="0">
                <a:solidFill>
                  <a:schemeClr val="bg1"/>
                </a:solidFill>
              </a:defRPr>
            </a:lvl1pPr>
            <a:lvl2pPr>
              <a:defRPr lang="en-US" noProof="0" smtClean="0">
                <a:solidFill>
                  <a:schemeClr val="bg1"/>
                </a:solidFill>
              </a:defRPr>
            </a:lvl2pPr>
            <a:lvl3pPr>
              <a:defRPr lang="en-US" b="0" noProof="0" smtClean="0">
                <a:solidFill>
                  <a:schemeClr val="bg1"/>
                </a:solidFill>
              </a:defRPr>
            </a:lvl3pPr>
            <a:lvl4pPr>
              <a:defRPr lang="en-US" b="0" noProof="0" smtClean="0">
                <a:solidFill>
                  <a:schemeClr val="bg1"/>
                </a:solidFill>
              </a:defRPr>
            </a:lvl4pPr>
            <a:lvl5pPr>
              <a:defRPr lang="en-US" b="0" noProof="0" dirty="0">
                <a:solidFill>
                  <a:schemeClr val="bg1"/>
                </a:solidFill>
              </a:defRPr>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6" name="Text Placeholder 8"/>
          <p:cNvSpPr>
            <a:spLocks noGrp="1"/>
          </p:cNvSpPr>
          <p:nvPr>
            <p:ph type="body" sz="quarter" idx="19"/>
          </p:nvPr>
        </p:nvSpPr>
        <p:spPr>
          <a:xfrm>
            <a:off x="3369584" y="2556000"/>
            <a:ext cx="2592000" cy="3394800"/>
          </a:xfrm>
        </p:spPr>
        <p:txBody>
          <a:bodyPr vert="horz" lIns="0" tIns="0" rIns="0" bIns="0" rtlCol="0">
            <a:noAutofit/>
          </a:bodyPr>
          <a:lstStyle>
            <a:lvl1pPr>
              <a:defRPr lang="en-US" noProof="0" smtClean="0">
                <a:solidFill>
                  <a:schemeClr val="bg1"/>
                </a:solidFill>
              </a:defRPr>
            </a:lvl1pPr>
            <a:lvl2pPr>
              <a:defRPr lang="en-US" noProof="0" smtClean="0">
                <a:solidFill>
                  <a:schemeClr val="bg1"/>
                </a:solidFill>
              </a:defRPr>
            </a:lvl2pPr>
            <a:lvl3pPr>
              <a:defRPr lang="en-US" b="0" noProof="0" smtClean="0">
                <a:solidFill>
                  <a:schemeClr val="bg1"/>
                </a:solidFill>
              </a:defRPr>
            </a:lvl3pPr>
            <a:lvl4pPr>
              <a:defRPr lang="en-US" b="0" noProof="0" smtClean="0">
                <a:solidFill>
                  <a:schemeClr val="bg1"/>
                </a:solidFill>
              </a:defRPr>
            </a:lvl4pPr>
            <a:lvl5pPr>
              <a:defRPr lang="en-US" b="0" noProof="0" dirty="0">
                <a:solidFill>
                  <a:schemeClr val="bg1"/>
                </a:solidFill>
              </a:defRPr>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7" name="Text Placeholder 8"/>
          <p:cNvSpPr>
            <a:spLocks noGrp="1"/>
          </p:cNvSpPr>
          <p:nvPr>
            <p:ph type="body" sz="quarter" idx="20"/>
          </p:nvPr>
        </p:nvSpPr>
        <p:spPr>
          <a:xfrm>
            <a:off x="6235168" y="2556000"/>
            <a:ext cx="2592000" cy="3394800"/>
          </a:xfrm>
        </p:spPr>
        <p:txBody>
          <a:bodyPr vert="horz" lIns="0" tIns="0" rIns="0" bIns="0" rtlCol="0">
            <a:noAutofit/>
          </a:bodyPr>
          <a:lstStyle>
            <a:lvl1pPr>
              <a:defRPr lang="en-US" noProof="0" smtClean="0">
                <a:solidFill>
                  <a:schemeClr val="bg1"/>
                </a:solidFill>
              </a:defRPr>
            </a:lvl1pPr>
            <a:lvl2pPr>
              <a:defRPr lang="en-US" noProof="0" smtClean="0">
                <a:solidFill>
                  <a:schemeClr val="bg1"/>
                </a:solidFill>
              </a:defRPr>
            </a:lvl2pPr>
            <a:lvl3pPr>
              <a:defRPr lang="en-US" b="0" noProof="0" smtClean="0">
                <a:solidFill>
                  <a:schemeClr val="bg1"/>
                </a:solidFill>
              </a:defRPr>
            </a:lvl3pPr>
            <a:lvl4pPr>
              <a:defRPr lang="en-US" b="0" noProof="0" smtClean="0">
                <a:solidFill>
                  <a:schemeClr val="bg1"/>
                </a:solidFill>
              </a:defRPr>
            </a:lvl4pPr>
            <a:lvl5pPr>
              <a:defRPr lang="en-US" b="0" noProof="0" dirty="0">
                <a:solidFill>
                  <a:schemeClr val="bg1"/>
                </a:solidFill>
              </a:defRPr>
            </a:lvl5pPr>
          </a:lstStyle>
          <a:p>
            <a:pPr lvl="0">
              <a:buFontTx/>
              <a:tabLst>
                <a:tab pos="5029200" algn="r"/>
              </a:tabLst>
            </a:pPr>
            <a:r>
              <a:rPr lang="en-US" noProof="0"/>
              <a:t>Click to 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8" name="Text Placeholder 8"/>
          <p:cNvSpPr>
            <a:spLocks noGrp="1"/>
          </p:cNvSpPr>
          <p:nvPr>
            <p:ph type="body" sz="quarter" idx="13" hasCustomPrompt="1"/>
          </p:nvPr>
        </p:nvSpPr>
        <p:spPr>
          <a:xfrm>
            <a:off x="501651" y="687697"/>
            <a:ext cx="11188701"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dirty="0"/>
              <a:t>Click to add subtitle</a:t>
            </a:r>
          </a:p>
        </p:txBody>
      </p:sp>
      <p:sp>
        <p:nvSpPr>
          <p:cNvPr id="15" name="TextBox 14"/>
          <p:cNvSpPr txBox="1"/>
          <p:nvPr userDrawn="1"/>
        </p:nvSpPr>
        <p:spPr>
          <a:xfrm>
            <a:off x="11382378" y="6477003"/>
            <a:ext cx="307975"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US" sz="650">
                <a:solidFill>
                  <a:prstClr val="white"/>
                </a:solidFill>
              </a:rPr>
              <a:pPr algn="r">
                <a:spcBef>
                  <a:spcPts val="600"/>
                </a:spcBef>
                <a:buSzPct val="100000"/>
                <a:buFont typeface="Arial"/>
                <a:buNone/>
              </a:pPr>
              <a:t>‹#›</a:t>
            </a:fld>
            <a:endParaRPr lang="en-US" sz="650" dirty="0">
              <a:solidFill>
                <a:prstClr val="white"/>
              </a:solidFill>
            </a:endParaRPr>
          </a:p>
        </p:txBody>
      </p:sp>
      <p:sp>
        <p:nvSpPr>
          <p:cNvPr id="11" name="Copyright"/>
          <p:cNvSpPr txBox="1"/>
          <p:nvPr userDrawn="1"/>
        </p:nvSpPr>
        <p:spPr>
          <a:xfrm>
            <a:off x="501648" y="6477002"/>
            <a:ext cx="5355168" cy="100027"/>
          </a:xfrm>
          <a:prstGeom prst="rect">
            <a:avLst/>
          </a:prstGeom>
          <a:noFill/>
        </p:spPr>
        <p:txBody>
          <a:bodyPr wrap="square" lIns="0" tIns="0" rIns="0" bIns="0" rtlCol="0">
            <a:spAutoFit/>
          </a:bodyPr>
          <a:lstStyle/>
          <a:p>
            <a:pPr>
              <a:spcBef>
                <a:spcPts val="600"/>
              </a:spcBef>
              <a:buSzPct val="100000"/>
              <a:buFont typeface="Arial"/>
              <a:buNone/>
            </a:pPr>
            <a:r>
              <a:rPr lang="en-US" sz="650" dirty="0">
                <a:solidFill>
                  <a:prstClr val="white"/>
                </a:solidFill>
              </a:rPr>
              <a:t>Copyright © 2018 Deloitte Development LLC. All rights reserved.</a:t>
            </a:r>
          </a:p>
        </p:txBody>
      </p:sp>
    </p:spTree>
    <p:extLst>
      <p:ext uri="{BB962C8B-B14F-4D97-AF65-F5344CB8AC3E}">
        <p14:creationId xmlns:p14="http://schemas.microsoft.com/office/powerpoint/2010/main" val="111065989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9" name="Title Placeholder 1"/>
          <p:cNvSpPr>
            <a:spLocks noGrp="1"/>
          </p:cNvSpPr>
          <p:nvPr>
            <p:ph type="title" hasCustomPrompt="1"/>
          </p:nvPr>
        </p:nvSpPr>
        <p:spPr>
          <a:xfrm>
            <a:off x="501651" y="317502"/>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0" name="Text Placeholder 18"/>
          <p:cNvSpPr>
            <a:spLocks noGrp="1"/>
          </p:cNvSpPr>
          <p:nvPr>
            <p:ph idx="1"/>
          </p:nvPr>
        </p:nvSpPr>
        <p:spPr>
          <a:xfrm>
            <a:off x="501651" y="1665289"/>
            <a:ext cx="5594351" cy="471646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9548398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35878816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31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InsightStudio_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503989" y="5864232"/>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marR="0" indent="0" algn="l" defTabSz="914400" rtl="0" eaLnBrk="1" fontAlgn="auto" latinLnBrk="0" hangingPunct="1">
              <a:lnSpc>
                <a:spcPct val="100000"/>
              </a:lnSpc>
              <a:spcBef>
                <a:spcPts val="0"/>
              </a:spcBef>
              <a:spcAft>
                <a:spcPts val="0"/>
              </a:spcAft>
              <a:buClrTx/>
              <a:buSzPct val="100000"/>
              <a:buFont typeface="Arial"/>
              <a:buNone/>
              <a:tabLst/>
              <a:defRPr sz="1600" b="0">
                <a:solidFill>
                  <a:schemeClr val="bg1"/>
                </a:solidFill>
              </a:defRPr>
            </a:lvl2pPr>
            <a:lvl3pPr marL="0" indent="0" algn="l">
              <a:spcAft>
                <a:spcPts val="0"/>
              </a:spcAft>
              <a:buNone/>
              <a:defRPr sz="1600">
                <a:solidFill>
                  <a:schemeClr val="bg1"/>
                </a:solidFill>
              </a:defRPr>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title style</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noProof="0" dirty="0"/>
              <a:t>Click to edit Master subtitle style</a:t>
            </a:r>
          </a:p>
        </p:txBody>
      </p:sp>
      <p:sp>
        <p:nvSpPr>
          <p:cNvPr id="5" name="Text Placeholder 4"/>
          <p:cNvSpPr>
            <a:spLocks noGrp="1"/>
          </p:cNvSpPr>
          <p:nvPr>
            <p:ph type="body" sz="quarter" idx="10"/>
          </p:nvPr>
        </p:nvSpPr>
        <p:spPr>
          <a:xfrm>
            <a:off x="501652" y="6381750"/>
            <a:ext cx="5594349" cy="298450"/>
          </a:xfrm>
          <a:prstGeom prst="rect">
            <a:avLst/>
          </a:prstGeom>
        </p:spPr>
        <p:txBody>
          <a:bodyPr/>
          <a:lstStyle>
            <a:lvl1pPr>
              <a:spcAft>
                <a:spcPts val="0"/>
              </a:spcAf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776" y="4825853"/>
            <a:ext cx="2838451" cy="3983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0942" y="887987"/>
            <a:ext cx="4430119" cy="3673556"/>
          </a:xfrm>
          <a:prstGeom prst="rect">
            <a:avLst/>
          </a:prstGeom>
        </p:spPr>
      </p:pic>
      <p:grpSp>
        <p:nvGrpSpPr>
          <p:cNvPr id="36" name="Group 35"/>
          <p:cNvGrpSpPr/>
          <p:nvPr userDrawn="1"/>
        </p:nvGrpSpPr>
        <p:grpSpPr>
          <a:xfrm>
            <a:off x="503988" y="378000"/>
            <a:ext cx="2160000" cy="307976"/>
            <a:chOff x="398463" y="404813"/>
            <a:chExt cx="1627187" cy="307976"/>
          </a:xfrm>
          <a:solidFill>
            <a:schemeClr val="bg1"/>
          </a:solidFill>
        </p:grpSpPr>
        <p:sp>
          <p:nvSpPr>
            <p:cNvPr id="3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9"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1"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2"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3"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4"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5"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46"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19637355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InsightStudio_Divider">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210758" y="1705672"/>
            <a:ext cx="7486649" cy="1592403"/>
          </a:xfrm>
        </p:spPr>
        <p:txBody>
          <a:bodyPr anchor="b"/>
          <a:lstStyle>
            <a:lvl1pPr>
              <a:lnSpc>
                <a:spcPct val="100000"/>
              </a:lnSpc>
              <a:spcBef>
                <a:spcPts val="0"/>
              </a:spcBef>
              <a:defRPr sz="28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210758" y="3429000"/>
            <a:ext cx="7486649" cy="1566532"/>
          </a:xfrm>
        </p:spPr>
        <p:txBody>
          <a:bodyPr lIns="0" tIns="0" rIns="0" bIns="0">
            <a:noAutofit/>
          </a:bodyPr>
          <a:lstStyle>
            <a:lvl1pPr marL="0" indent="0">
              <a:lnSpc>
                <a:spcPct val="100000"/>
              </a:lnSpc>
              <a:spcBef>
                <a:spcPts val="0"/>
              </a:spcBef>
              <a:spcAft>
                <a:spcPts val="0"/>
              </a:spcAft>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5" name="CaseCode"/>
          <p:cNvSpPr txBox="1"/>
          <p:nvPr/>
        </p:nvSpPr>
        <p:spPr>
          <a:xfrm>
            <a:off x="6335184" y="6477002"/>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Coding</a:t>
            </a:r>
            <a:r>
              <a:rPr lang="en-US" sz="650" baseline="0" noProof="0" dirty="0">
                <a:solidFill>
                  <a:schemeClr val="bg1"/>
                </a:solidFill>
              </a:rPr>
              <a:t> in the Studio Technology Stack</a:t>
            </a:r>
            <a:endParaRPr lang="en-US" sz="650" noProof="0" dirty="0">
              <a:solidFill>
                <a:schemeClr val="bg1"/>
              </a:solidFill>
            </a:endParaRPr>
          </a:p>
        </p:txBody>
      </p:sp>
      <p:sp>
        <p:nvSpPr>
          <p:cNvPr id="7" name="Copyright"/>
          <p:cNvSpPr txBox="1"/>
          <p:nvPr/>
        </p:nvSpPr>
        <p:spPr>
          <a:xfrm>
            <a:off x="501648" y="6477002"/>
            <a:ext cx="5355168"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Copyright © 2018 Deloitte Development LLC. All rights reserved.</a:t>
            </a:r>
          </a:p>
        </p:txBody>
      </p:sp>
      <p:sp>
        <p:nvSpPr>
          <p:cNvPr id="8" name="TextBox 7"/>
          <p:cNvSpPr txBox="1"/>
          <p:nvPr/>
        </p:nvSpPr>
        <p:spPr>
          <a:xfrm>
            <a:off x="11382378" y="6477003"/>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1704" r="-1"/>
          <a:stretch/>
        </p:blipFill>
        <p:spPr>
          <a:xfrm>
            <a:off x="0" y="887990"/>
            <a:ext cx="3775920" cy="4584559"/>
          </a:xfrm>
          <a:prstGeom prst="rect">
            <a:avLst/>
          </a:prstGeom>
        </p:spPr>
      </p:pic>
    </p:spTree>
    <p:extLst>
      <p:ext uri="{BB962C8B-B14F-4D97-AF65-F5344CB8AC3E}">
        <p14:creationId xmlns:p14="http://schemas.microsoft.com/office/powerpoint/2010/main" val="1679811035"/>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nsightStudio_Title_Subtitle_Conten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833611"/>
            <a:ext cx="11192256" cy="757255"/>
          </a:xfrm>
          <a:prstGeom prst="rect">
            <a:avLst/>
          </a:prstGeom>
        </p:spPr>
        <p:txBody>
          <a:bodyPr lIns="0" tIns="0" rIns="0" bIns="0">
            <a:noAutofit/>
          </a:bodyPr>
          <a:lstStyle>
            <a:lvl1pPr marL="0" indent="0">
              <a:buNone/>
              <a:defRPr sz="1600" b="0">
                <a:solidFill>
                  <a:schemeClr val="tx2"/>
                </a:solidFill>
              </a:defRPr>
            </a:lvl1pPr>
          </a:lstStyle>
          <a:p>
            <a:pPr lvl="0"/>
            <a:r>
              <a:rPr lang="en-US" noProof="0" dirty="0"/>
              <a:t>Click to add subtitle</a:t>
            </a:r>
          </a:p>
        </p:txBody>
      </p:sp>
      <p:sp>
        <p:nvSpPr>
          <p:cNvPr id="14" name="Title Placeholder 1"/>
          <p:cNvSpPr>
            <a:spLocks noGrp="1"/>
          </p:cNvSpPr>
          <p:nvPr>
            <p:ph type="title"/>
          </p:nvPr>
        </p:nvSpPr>
        <p:spPr>
          <a:xfrm>
            <a:off x="501651" y="317502"/>
            <a:ext cx="11192256" cy="334101"/>
          </a:xfrm>
          <a:prstGeom prst="rect">
            <a:avLst/>
          </a:prstGeom>
        </p:spPr>
        <p:txBody>
          <a:bodyPr vert="horz" lIns="0" tIns="0" rIns="0" bIns="0" rtlCol="0" anchor="t" anchorCtr="0">
            <a:noAutofit/>
          </a:bodyPr>
          <a:lstStyle>
            <a:lvl1pPr>
              <a:defRPr/>
            </a:lvl1pPr>
          </a:lstStyle>
          <a:p>
            <a:r>
              <a:rPr lang="en-US" noProof="0" dirty="0"/>
              <a:t>Click to edit Master title style</a:t>
            </a:r>
          </a:p>
        </p:txBody>
      </p:sp>
      <p:sp>
        <p:nvSpPr>
          <p:cNvPr id="8" name="Text Placeholder 18"/>
          <p:cNvSpPr>
            <a:spLocks noGrp="1"/>
          </p:cNvSpPr>
          <p:nvPr>
            <p:ph idx="1"/>
          </p:nvPr>
        </p:nvSpPr>
        <p:spPr>
          <a:xfrm>
            <a:off x="501651" y="1665291"/>
            <a:ext cx="11192256" cy="471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Box 2"/>
          <p:cNvSpPr txBox="1"/>
          <p:nvPr userDrawn="1"/>
        </p:nvSpPr>
        <p:spPr>
          <a:xfrm>
            <a:off x="10823789" y="6502400"/>
            <a:ext cx="65" cy="184666"/>
          </a:xfrm>
          <a:prstGeom prst="rect">
            <a:avLst/>
          </a:prstGeom>
          <a:noFill/>
        </p:spPr>
        <p:txBody>
          <a:bodyPr vert="horz" wrap="none" lIns="0" tIns="0" rIns="0" bIns="0" rtlCol="0">
            <a:spAutoFit/>
          </a:bodyPr>
          <a:lstStyle/>
          <a:p>
            <a:pPr>
              <a:spcBef>
                <a:spcPts val="200"/>
              </a:spcBef>
              <a:buSzPct val="100000"/>
            </a:pPr>
            <a:endParaRPr lang="en-US" sz="1200" dirty="0"/>
          </a:p>
        </p:txBody>
      </p:sp>
    </p:spTree>
    <p:extLst>
      <p:ext uri="{BB962C8B-B14F-4D97-AF65-F5344CB8AC3E}">
        <p14:creationId xmlns:p14="http://schemas.microsoft.com/office/powerpoint/2010/main" val="172485447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489813" y="727200"/>
            <a:ext cx="7200000" cy="5400000"/>
          </a:xfrm>
          <a:prstGeom prst="rect">
            <a:avLst/>
          </a:prstGeom>
        </p:spPr>
        <p:txBody>
          <a:bodyPr/>
          <a:lstStyle/>
          <a:p>
            <a:r>
              <a:rPr lang="en-US" noProof="0" dirty="0"/>
              <a:t>Click icon to add picture</a:t>
            </a:r>
          </a:p>
        </p:txBody>
      </p:sp>
      <p:sp>
        <p:nvSpPr>
          <p:cNvPr id="3" name="Subtitle 2"/>
          <p:cNvSpPr>
            <a:spLocks noGrp="1"/>
          </p:cNvSpPr>
          <p:nvPr>
            <p:ph type="subTitle" idx="1" hasCustomPrompt="1"/>
          </p:nvPr>
        </p:nvSpPr>
        <p:spPr bwMode="gray">
          <a:xfrm>
            <a:off x="501651" y="5864232"/>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501652"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7" name="Group 6"/>
          <p:cNvGrpSpPr/>
          <p:nvPr userDrawn="1"/>
        </p:nvGrpSpPr>
        <p:grpSpPr>
          <a:xfrm>
            <a:off x="503988" y="378000"/>
            <a:ext cx="2160000" cy="307976"/>
            <a:chOff x="398463" y="404813"/>
            <a:chExt cx="1627187" cy="307976"/>
          </a:xfrm>
          <a:solidFill>
            <a:schemeClr val="tx1"/>
          </a:solidFill>
        </p:grpSpPr>
        <p:sp>
          <p:nvSpPr>
            <p:cNvPr id="8"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0"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1"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2"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3"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4"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5"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6"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7"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8"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grpSp>
    </p:spTree>
    <p:extLst>
      <p:ext uri="{BB962C8B-B14F-4D97-AF65-F5344CB8AC3E}">
        <p14:creationId xmlns:p14="http://schemas.microsoft.com/office/powerpoint/2010/main" val="2708751494"/>
      </p:ext>
    </p:extLst>
  </p:cSld>
  <p:clrMapOvr>
    <a:masterClrMapping/>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Studio_Title_Content">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501651" y="317502"/>
            <a:ext cx="11192256" cy="334101"/>
          </a:xfrm>
          <a:prstGeom prst="rect">
            <a:avLst/>
          </a:prstGeom>
        </p:spPr>
        <p:txBody>
          <a:bodyPr vert="horz" lIns="0" tIns="0" rIns="0" bIns="0" rtlCol="0" anchor="t" anchorCtr="0">
            <a:noAutofit/>
          </a:bodyPr>
          <a:lstStyle>
            <a:lvl1pPr>
              <a:defRPr/>
            </a:lvl1pPr>
          </a:lstStyle>
          <a:p>
            <a:r>
              <a:rPr lang="en-US" noProof="0" dirty="0"/>
              <a:t>Click to edit Master title style</a:t>
            </a:r>
          </a:p>
        </p:txBody>
      </p:sp>
      <p:sp>
        <p:nvSpPr>
          <p:cNvPr id="8" name="Text Placeholder 18"/>
          <p:cNvSpPr>
            <a:spLocks noGrp="1"/>
          </p:cNvSpPr>
          <p:nvPr>
            <p:ph idx="1"/>
          </p:nvPr>
        </p:nvSpPr>
        <p:spPr>
          <a:xfrm>
            <a:off x="501651" y="1665291"/>
            <a:ext cx="11192256" cy="471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34584224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sightStudio_Title_Subtitl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833611"/>
            <a:ext cx="11192256" cy="757255"/>
          </a:xfrm>
          <a:prstGeom prst="rect">
            <a:avLst/>
          </a:prstGeom>
        </p:spPr>
        <p:txBody>
          <a:bodyPr lIns="0" tIns="0" rIns="0" bIns="0">
            <a:noAutofit/>
          </a:bodyPr>
          <a:lstStyle>
            <a:lvl1pPr marL="0" indent="0">
              <a:buNone/>
              <a:defRPr sz="1600" b="0">
                <a:solidFill>
                  <a:schemeClr val="tx2"/>
                </a:solidFill>
              </a:defRPr>
            </a:lvl1pPr>
          </a:lstStyle>
          <a:p>
            <a:pPr lvl="0"/>
            <a:r>
              <a:rPr lang="en-US" noProof="0" dirty="0"/>
              <a:t>Click to add subtitle</a:t>
            </a:r>
          </a:p>
        </p:txBody>
      </p:sp>
      <p:sp>
        <p:nvSpPr>
          <p:cNvPr id="14" name="Title Placeholder 1"/>
          <p:cNvSpPr>
            <a:spLocks noGrp="1"/>
          </p:cNvSpPr>
          <p:nvPr>
            <p:ph type="title"/>
          </p:nvPr>
        </p:nvSpPr>
        <p:spPr>
          <a:xfrm>
            <a:off x="501651" y="317502"/>
            <a:ext cx="11192256" cy="334101"/>
          </a:xfrm>
          <a:prstGeom prst="rect">
            <a:avLst/>
          </a:prstGeom>
        </p:spPr>
        <p:txBody>
          <a:bodyPr vert="horz" lIns="0" tIns="0" rIns="0" bIns="0" rtlCol="0" anchor="t" anchorCtr="0">
            <a:noAutofit/>
          </a:bodyPr>
          <a:lstStyle>
            <a:lvl1pPr>
              <a:defRPr/>
            </a:lvl1pPr>
          </a:lstStyle>
          <a:p>
            <a:r>
              <a:rPr lang="en-US" noProof="0" dirty="0"/>
              <a:t>Click to edit Master title style</a:t>
            </a:r>
          </a:p>
        </p:txBody>
      </p:sp>
    </p:spTree>
    <p:extLst>
      <p:ext uri="{BB962C8B-B14F-4D97-AF65-F5344CB8AC3E}">
        <p14:creationId xmlns:p14="http://schemas.microsoft.com/office/powerpoint/2010/main" val="35020989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sightStudio_Title_Only">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lvl1pPr>
              <a:defRPr>
                <a:solidFill>
                  <a:schemeClr val="bg1"/>
                </a:solidFill>
              </a:defRPr>
            </a:lvl1pPr>
          </a:lstStyle>
          <a:p>
            <a:r>
              <a:rPr lang="en-US" noProof="0"/>
              <a:t>Click to edit Master title style</a:t>
            </a:r>
            <a:endParaRPr lang="en-US" noProof="0" dirty="0"/>
          </a:p>
        </p:txBody>
      </p:sp>
    </p:spTree>
    <p:extLst>
      <p:ext uri="{BB962C8B-B14F-4D97-AF65-F5344CB8AC3E}">
        <p14:creationId xmlns:p14="http://schemas.microsoft.com/office/powerpoint/2010/main" val="22541717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3" y="317502"/>
            <a:ext cx="11188699"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501652"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5450349" y="1700216"/>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1" y="833611"/>
            <a:ext cx="11192256"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11935158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25016" y="1272790"/>
            <a:ext cx="927734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10" name="TextBox 9"/>
          <p:cNvSpPr txBox="1"/>
          <p:nvPr userDrawn="1"/>
        </p:nvSpPr>
        <p:spPr>
          <a:xfrm>
            <a:off x="6335184" y="6477003"/>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Coding in the Studio Technology Stack</a:t>
            </a:r>
          </a:p>
        </p:txBody>
      </p:sp>
      <p:sp>
        <p:nvSpPr>
          <p:cNvPr id="12" name="TextBox 11"/>
          <p:cNvSpPr txBox="1"/>
          <p:nvPr userDrawn="1"/>
        </p:nvSpPr>
        <p:spPr>
          <a:xfrm>
            <a:off x="11382378" y="6477003"/>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
        <p:nvSpPr>
          <p:cNvPr id="3" name="Title 2">
            <a:extLst>
              <a:ext uri="{FF2B5EF4-FFF2-40B4-BE49-F238E27FC236}">
                <a16:creationId xmlns:a16="http://schemas.microsoft.com/office/drawing/2014/main" id="{0783C26D-C049-B647-A616-8C6FF64A542C}"/>
              </a:ext>
            </a:extLst>
          </p:cNvPr>
          <p:cNvSpPr>
            <a:spLocks noGrp="1"/>
          </p:cNvSpPr>
          <p:nvPr>
            <p:ph type="title"/>
          </p:nvPr>
        </p:nvSpPr>
        <p:spPr/>
        <p:txBody>
          <a:bodyPr/>
          <a:lstStyle/>
          <a:p>
            <a:r>
              <a:rPr lang="en-US"/>
              <a:t>Click to edit Master title style</a:t>
            </a:r>
          </a:p>
        </p:txBody>
      </p:sp>
      <p:sp>
        <p:nvSpPr>
          <p:cNvPr id="15" name="Copyright">
            <a:extLst>
              <a:ext uri="{FF2B5EF4-FFF2-40B4-BE49-F238E27FC236}">
                <a16:creationId xmlns:a16="http://schemas.microsoft.com/office/drawing/2014/main" id="{295834D6-2005-B14D-9945-CE747D456B08}"/>
              </a:ext>
            </a:extLst>
          </p:cNvPr>
          <p:cNvSpPr txBox="1"/>
          <p:nvPr userDrawn="1"/>
        </p:nvSpPr>
        <p:spPr>
          <a:xfrm>
            <a:off x="501651" y="6477002"/>
            <a:ext cx="5355168"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Copyright © 2018 Deloitte Development LLC. All rights reserved.</a:t>
            </a:r>
          </a:p>
        </p:txBody>
      </p:sp>
    </p:spTree>
    <p:extLst>
      <p:ext uri="{BB962C8B-B14F-4D97-AF65-F5344CB8AC3E}">
        <p14:creationId xmlns:p14="http://schemas.microsoft.com/office/powerpoint/2010/main" val="92118006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4"/>
            <a:ext cx="11188700" cy="334099"/>
          </a:xfrm>
        </p:spPr>
        <p:txBody>
          <a:bodyPr/>
          <a:lstStyle/>
          <a:p>
            <a:r>
              <a:rPr lang="en-US" noProof="0"/>
              <a:t>Click to edit Master title style</a:t>
            </a:r>
            <a:endParaRPr lang="en-US" noProof="0" dirty="0"/>
          </a:p>
        </p:txBody>
      </p:sp>
      <p:sp>
        <p:nvSpPr>
          <p:cNvPr id="4" name="Rectangle 3"/>
          <p:cNvSpPr/>
          <p:nvPr userDrawn="1"/>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5" name="Rectangle 4"/>
          <p:cNvSpPr/>
          <p:nvPr userDrawn="1"/>
        </p:nvSpPr>
        <p:spPr>
          <a:xfrm>
            <a:off x="504000" y="1700215"/>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Rectangle 5"/>
          <p:cNvSpPr/>
          <p:nvPr userDrawn="1"/>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7" name="Text Placeholder 8"/>
          <p:cNvSpPr>
            <a:spLocks noGrp="1"/>
          </p:cNvSpPr>
          <p:nvPr>
            <p:ph type="body" sz="quarter" idx="17"/>
          </p:nvPr>
        </p:nvSpPr>
        <p:spPr>
          <a:xfrm>
            <a:off x="4325713" y="1851441"/>
            <a:ext cx="3540577" cy="3845754"/>
          </a:xfrm>
        </p:spPr>
        <p:txBody>
          <a:bodyPr/>
          <a:lstStyle>
            <a:lvl1pPr marL="0" indent="0">
              <a:defRPr b="1">
                <a:solidFill>
                  <a:schemeClr val="accent1"/>
                </a:solidFill>
              </a:defRPr>
            </a:lvl1pPr>
            <a:lvl2pPr marL="127000" indent="-127000" algn="l">
              <a:spcAft>
                <a:spcPts val="1000"/>
              </a:spcAft>
              <a:buClrTx/>
              <a:buSzPct val="100000"/>
              <a:buFont typeface="Arial" panose="020B0604020202020204" pitchFamily="34" charset="0"/>
              <a:buChar char="•"/>
              <a:defRPr/>
            </a:lvl2pPr>
            <a:lvl3pPr marL="279400" indent="-127000" algn="l">
              <a:spcAft>
                <a:spcPts val="1000"/>
              </a:spcAft>
              <a:buClrTx/>
              <a:buSzPct val="100000"/>
              <a:buFont typeface="Arial" panose="020B0604020202020204" pitchFamily="34" charset="0"/>
              <a:buChar char="−"/>
              <a:defRPr/>
            </a:lvl3pPr>
            <a:lvl4pPr marL="431800" indent="-127000" algn="l">
              <a:spcAft>
                <a:spcPts val="1000"/>
              </a:spcAft>
              <a:buClrTx/>
              <a:buSzPct val="100000"/>
              <a:buFont typeface="Arial" panose="020B0604020202020204" pitchFamily="34" charset="0"/>
              <a:buChar char="◦"/>
              <a:defRPr/>
            </a:lvl4pPr>
            <a:lvl5pPr marL="584200" indent="-1270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p:cNvSpPr>
            <a:spLocks noGrp="1"/>
          </p:cNvSpPr>
          <p:nvPr>
            <p:ph type="body" sz="quarter" idx="18"/>
          </p:nvPr>
        </p:nvSpPr>
        <p:spPr>
          <a:xfrm>
            <a:off x="504000" y="1851441"/>
            <a:ext cx="3560000" cy="3845754"/>
          </a:xfrm>
        </p:spPr>
        <p:txBody>
          <a:bodyPr/>
          <a:lstStyle>
            <a:lvl1pPr marL="0" indent="0">
              <a:defRPr b="1">
                <a:solidFill>
                  <a:schemeClr val="accent1"/>
                </a:solidFill>
              </a:defRPr>
            </a:lvl1pPr>
            <a:lvl2pPr marL="127000" indent="-127000" algn="l">
              <a:spcAft>
                <a:spcPts val="1000"/>
              </a:spcAft>
              <a:buClrTx/>
              <a:buSzPct val="100000"/>
              <a:buFont typeface="Arial" panose="020B0604020202020204" pitchFamily="34" charset="0"/>
              <a:buChar char="•"/>
              <a:defRPr/>
            </a:lvl2pPr>
            <a:lvl3pPr marL="279400" indent="-127000" algn="l">
              <a:spcAft>
                <a:spcPts val="1000"/>
              </a:spcAft>
              <a:buClrTx/>
              <a:buSzPct val="100000"/>
              <a:buFont typeface="Arial" panose="020B0604020202020204" pitchFamily="34" charset="0"/>
              <a:buChar char="−"/>
              <a:defRPr/>
            </a:lvl3pPr>
            <a:lvl4pPr marL="431800" indent="-127000" algn="l">
              <a:spcAft>
                <a:spcPts val="1000"/>
              </a:spcAft>
              <a:buClrTx/>
              <a:buSzPct val="100000"/>
              <a:buFont typeface="Arial" panose="020B0604020202020204" pitchFamily="34" charset="0"/>
              <a:buChar char="◦"/>
              <a:defRPr/>
            </a:lvl4pPr>
            <a:lvl5pPr marL="584200" indent="-1270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19"/>
          </p:nvPr>
        </p:nvSpPr>
        <p:spPr>
          <a:xfrm>
            <a:off x="8128001" y="1851441"/>
            <a:ext cx="3571153" cy="3845754"/>
          </a:xfrm>
        </p:spPr>
        <p:txBody>
          <a:bodyPr/>
          <a:lstStyle>
            <a:lvl1pPr marL="0" indent="0">
              <a:defRPr b="1">
                <a:solidFill>
                  <a:schemeClr val="accent1"/>
                </a:solidFill>
              </a:defRPr>
            </a:lvl1pPr>
            <a:lvl2pPr marL="127000" indent="-127000" algn="l">
              <a:spcAft>
                <a:spcPts val="1000"/>
              </a:spcAft>
              <a:buClrTx/>
              <a:buSzPct val="100000"/>
              <a:buFont typeface="Arial" panose="020B0604020202020204" pitchFamily="34" charset="0"/>
              <a:buChar char="•"/>
              <a:defRPr/>
            </a:lvl2pPr>
            <a:lvl3pPr marL="279400" indent="-127000" algn="l">
              <a:spcAft>
                <a:spcPts val="1000"/>
              </a:spcAft>
              <a:buClrTx/>
              <a:buSzPct val="100000"/>
              <a:buFont typeface="Arial" panose="020B0604020202020204" pitchFamily="34" charset="0"/>
              <a:buChar char="−"/>
              <a:defRPr/>
            </a:lvl3pPr>
            <a:lvl4pPr marL="431800" indent="-127000" algn="l">
              <a:spcAft>
                <a:spcPts val="1000"/>
              </a:spcAft>
              <a:buClrTx/>
              <a:buSzPct val="100000"/>
              <a:buFont typeface="Arial" panose="020B0604020202020204" pitchFamily="34" charset="0"/>
              <a:buChar char="◦"/>
              <a:defRPr/>
            </a:lvl4pPr>
            <a:lvl5pPr marL="584200" indent="-1270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3" hasCustomPrompt="1"/>
          </p:nvPr>
        </p:nvSpPr>
        <p:spPr>
          <a:xfrm>
            <a:off x="501651" y="833611"/>
            <a:ext cx="11192256"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dirty="0"/>
              <a:t>Click to add subtitle</a:t>
            </a:r>
          </a:p>
        </p:txBody>
      </p:sp>
      <p:sp>
        <p:nvSpPr>
          <p:cNvPr id="12" name="TextBox 11">
            <a:extLst>
              <a:ext uri="{FF2B5EF4-FFF2-40B4-BE49-F238E27FC236}">
                <a16:creationId xmlns:a16="http://schemas.microsoft.com/office/drawing/2014/main" id="{6275F268-7C14-424F-B55E-808D1EFC4C01}"/>
              </a:ext>
            </a:extLst>
          </p:cNvPr>
          <p:cNvSpPr txBox="1"/>
          <p:nvPr userDrawn="1"/>
        </p:nvSpPr>
        <p:spPr>
          <a:xfrm>
            <a:off x="539801" y="6519463"/>
            <a:ext cx="65" cy="184666"/>
          </a:xfrm>
          <a:prstGeom prst="rect">
            <a:avLst/>
          </a:prstGeom>
          <a:noFill/>
        </p:spPr>
        <p:txBody>
          <a:bodyPr vert="horz" wrap="none" lIns="0" tIns="0" rIns="0" bIns="0" rtlCol="0">
            <a:spAutoFit/>
          </a:bodyPr>
          <a:lstStyle/>
          <a:p>
            <a:pPr>
              <a:spcBef>
                <a:spcPts val="200"/>
              </a:spcBef>
              <a:buSzPct val="100000"/>
            </a:pPr>
            <a:endParaRPr lang="en-US" sz="1200" dirty="0"/>
          </a:p>
        </p:txBody>
      </p:sp>
    </p:spTree>
    <p:extLst>
      <p:ext uri="{BB962C8B-B14F-4D97-AF65-F5344CB8AC3E}">
        <p14:creationId xmlns:p14="http://schemas.microsoft.com/office/powerpoint/2010/main" val="369801073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InsightStudio_Title_and_Content">
    <p:spTree>
      <p:nvGrpSpPr>
        <p:cNvPr id="1" name=""/>
        <p:cNvGrpSpPr/>
        <p:nvPr/>
      </p:nvGrpSpPr>
      <p:grpSpPr>
        <a:xfrm>
          <a:off x="0" y="0"/>
          <a:ext cx="0" cy="0"/>
          <a:chOff x="0" y="0"/>
          <a:chExt cx="0" cy="0"/>
        </a:xfrm>
      </p:grpSpPr>
      <p:sp>
        <p:nvSpPr>
          <p:cNvPr id="5" name="Rectangle 4"/>
          <p:cNvSpPr/>
          <p:nvPr/>
        </p:nvSpPr>
        <p:spPr bwMode="gray">
          <a:xfrm>
            <a:off x="0" y="0"/>
            <a:ext cx="12192000" cy="731520"/>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7093" y="241301"/>
            <a:ext cx="1582192" cy="222034"/>
          </a:xfrm>
          <a:prstGeom prst="rect">
            <a:avLst/>
          </a:prstGeom>
        </p:spPr>
      </p:pic>
      <p:sp>
        <p:nvSpPr>
          <p:cNvPr id="2" name="Title 1"/>
          <p:cNvSpPr>
            <a:spLocks noGrp="1"/>
          </p:cNvSpPr>
          <p:nvPr userDrawn="1">
            <p:ph type="title"/>
          </p:nvPr>
        </p:nvSpPr>
        <p:spPr>
          <a:xfrm>
            <a:off x="501651" y="317501"/>
            <a:ext cx="11188700" cy="698500"/>
          </a:xfrm>
        </p:spPr>
        <p:txBody>
          <a:bodyPr/>
          <a:lstStyle>
            <a:lvl1pPr>
              <a:defRPr>
                <a:solidFill>
                  <a:schemeClr val="bg1"/>
                </a:solidFill>
              </a:defRPr>
            </a:lvl1pPr>
          </a:lstStyle>
          <a:p>
            <a:r>
              <a:rPr lang="en-US" noProof="0" dirty="0"/>
              <a:t>Click to edit Master title style</a:t>
            </a:r>
          </a:p>
        </p:txBody>
      </p:sp>
      <p:sp>
        <p:nvSpPr>
          <p:cNvPr id="14" name="Text Placeholder 18"/>
          <p:cNvSpPr>
            <a:spLocks noGrp="1"/>
          </p:cNvSpPr>
          <p:nvPr userDrawn="1">
            <p:ph idx="1"/>
          </p:nvPr>
        </p:nvSpPr>
        <p:spPr>
          <a:xfrm>
            <a:off x="501651" y="1078231"/>
            <a:ext cx="11165416" cy="4716463"/>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  </a:t>
            </a:r>
          </a:p>
        </p:txBody>
      </p:sp>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l="1549" t="33968" r="32658" b="29094"/>
          <a:stretch/>
        </p:blipFill>
        <p:spPr>
          <a:xfrm>
            <a:off x="10849550" y="3"/>
            <a:ext cx="1342452" cy="731519"/>
          </a:xfrm>
          <a:prstGeom prst="rect">
            <a:avLst/>
          </a:prstGeom>
        </p:spPr>
      </p:pic>
    </p:spTree>
    <p:extLst>
      <p:ext uri="{BB962C8B-B14F-4D97-AF65-F5344CB8AC3E}">
        <p14:creationId xmlns:p14="http://schemas.microsoft.com/office/powerpoint/2010/main" val="129574623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InsightStudio_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503989" y="5864232"/>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marR="0" indent="0" algn="l" defTabSz="914400" rtl="0" eaLnBrk="1" fontAlgn="auto" latinLnBrk="0" hangingPunct="1">
              <a:lnSpc>
                <a:spcPct val="100000"/>
              </a:lnSpc>
              <a:spcBef>
                <a:spcPts val="0"/>
              </a:spcBef>
              <a:spcAft>
                <a:spcPts val="0"/>
              </a:spcAft>
              <a:buClrTx/>
              <a:buSzPct val="100000"/>
              <a:buFont typeface="Arial"/>
              <a:buNone/>
              <a:tabLst/>
              <a:defRPr sz="1600" b="0">
                <a:solidFill>
                  <a:schemeClr val="bg1"/>
                </a:solidFill>
              </a:defRPr>
            </a:lvl2pPr>
            <a:lvl3pPr marL="0" indent="0" algn="l">
              <a:spcAft>
                <a:spcPts val="0"/>
              </a:spcAft>
              <a:buNone/>
              <a:defRPr sz="1600">
                <a:solidFill>
                  <a:schemeClr val="bg1"/>
                </a:solidFill>
              </a:defRPr>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title style</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noProof="0" dirty="0"/>
              <a:t>Click to edit Master subtitle style</a:t>
            </a:r>
          </a:p>
        </p:txBody>
      </p:sp>
      <p:sp>
        <p:nvSpPr>
          <p:cNvPr id="5" name="Text Placeholder 4"/>
          <p:cNvSpPr>
            <a:spLocks noGrp="1"/>
          </p:cNvSpPr>
          <p:nvPr>
            <p:ph type="body" sz="quarter" idx="10"/>
          </p:nvPr>
        </p:nvSpPr>
        <p:spPr>
          <a:xfrm>
            <a:off x="501652" y="6381750"/>
            <a:ext cx="5594349" cy="298450"/>
          </a:xfrm>
          <a:prstGeom prst="rect">
            <a:avLst/>
          </a:prstGeom>
        </p:spPr>
        <p:txBody>
          <a:bodyPr/>
          <a:lstStyle>
            <a:lvl1pPr>
              <a:spcAft>
                <a:spcPts val="0"/>
              </a:spcAf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pic>
        <p:nvPicPr>
          <p:cNvPr id="23" name="Pictur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76776" y="4825853"/>
            <a:ext cx="2838451" cy="3983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80942" y="887987"/>
            <a:ext cx="4430119" cy="3673556"/>
          </a:xfrm>
          <a:prstGeom prst="rect">
            <a:avLst/>
          </a:prstGeom>
        </p:spPr>
      </p:pic>
      <p:grpSp>
        <p:nvGrpSpPr>
          <p:cNvPr id="36" name="Group 35"/>
          <p:cNvGrpSpPr/>
          <p:nvPr userDrawn="1"/>
        </p:nvGrpSpPr>
        <p:grpSpPr>
          <a:xfrm>
            <a:off x="503988" y="378000"/>
            <a:ext cx="2160000" cy="307976"/>
            <a:chOff x="398463" y="404813"/>
            <a:chExt cx="1627187" cy="307976"/>
          </a:xfrm>
          <a:solidFill>
            <a:schemeClr val="bg1"/>
          </a:solidFill>
        </p:grpSpPr>
        <p:sp>
          <p:nvSpPr>
            <p:cNvPr id="3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3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39"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4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41"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42"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43"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44"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45"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46"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grpSp>
    </p:spTree>
    <p:extLst>
      <p:ext uri="{BB962C8B-B14F-4D97-AF65-F5344CB8AC3E}">
        <p14:creationId xmlns:p14="http://schemas.microsoft.com/office/powerpoint/2010/main" val="12310962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InsightStudio_Divider">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210758" y="1705672"/>
            <a:ext cx="7486649" cy="1592403"/>
          </a:xfrm>
        </p:spPr>
        <p:txBody>
          <a:bodyPr anchor="b"/>
          <a:lstStyle>
            <a:lvl1pPr>
              <a:lnSpc>
                <a:spcPct val="100000"/>
              </a:lnSpc>
              <a:spcBef>
                <a:spcPts val="0"/>
              </a:spcBef>
              <a:defRPr sz="28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210758" y="3429000"/>
            <a:ext cx="7486649" cy="1566532"/>
          </a:xfrm>
        </p:spPr>
        <p:txBody>
          <a:bodyPr lIns="0" tIns="0" rIns="0" bIns="0">
            <a:noAutofit/>
          </a:bodyPr>
          <a:lstStyle>
            <a:lvl1pPr marL="0" indent="0">
              <a:lnSpc>
                <a:spcPct val="100000"/>
              </a:lnSpc>
              <a:spcBef>
                <a:spcPts val="0"/>
              </a:spcBef>
              <a:spcAft>
                <a:spcPts val="0"/>
              </a:spcAft>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7" name="Copyright"/>
          <p:cNvSpPr txBox="1"/>
          <p:nvPr/>
        </p:nvSpPr>
        <p:spPr>
          <a:xfrm>
            <a:off x="501648" y="6477002"/>
            <a:ext cx="5355168" cy="100027"/>
          </a:xfrm>
          <a:prstGeom prst="rect">
            <a:avLst/>
          </a:prstGeom>
          <a:noFill/>
        </p:spPr>
        <p:txBody>
          <a:bodyPr wrap="square" lIns="0" tIns="0" rIns="0" bIns="0" rtlCol="0">
            <a:spAutoFit/>
          </a:bodyPr>
          <a:lstStyle/>
          <a:p>
            <a:pPr>
              <a:spcBef>
                <a:spcPts val="600"/>
              </a:spcBef>
              <a:buSzPct val="100000"/>
              <a:buFont typeface="Arial"/>
              <a:buNone/>
            </a:pPr>
            <a:r>
              <a:rPr lang="en-US" sz="650" dirty="0">
                <a:solidFill>
                  <a:prstClr val="white"/>
                </a:solidFill>
              </a:rPr>
              <a:t>Copyright © 2018 Deloitte Development LLC. All rights reserved.</a:t>
            </a:r>
          </a:p>
        </p:txBody>
      </p:sp>
      <p:sp>
        <p:nvSpPr>
          <p:cNvPr id="8" name="TextBox 7"/>
          <p:cNvSpPr txBox="1"/>
          <p:nvPr/>
        </p:nvSpPr>
        <p:spPr>
          <a:xfrm>
            <a:off x="11382378" y="6477003"/>
            <a:ext cx="307975"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US" sz="650">
                <a:solidFill>
                  <a:prstClr val="white"/>
                </a:solidFill>
              </a:rPr>
              <a:pPr algn="r">
                <a:spcBef>
                  <a:spcPts val="600"/>
                </a:spcBef>
                <a:buSzPct val="100000"/>
                <a:buFont typeface="Arial"/>
                <a:buNone/>
              </a:pPr>
              <a:t>‹#›</a:t>
            </a:fld>
            <a:endParaRPr lang="en-US" sz="650" dirty="0">
              <a:solidFill>
                <a:prstClr val="white"/>
              </a:solidFill>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1"/>
          <a:stretch/>
        </p:blipFill>
        <p:spPr>
          <a:xfrm>
            <a:off x="0" y="887990"/>
            <a:ext cx="3775920" cy="4584559"/>
          </a:xfrm>
          <a:prstGeom prst="rect">
            <a:avLst/>
          </a:prstGeom>
        </p:spPr>
      </p:pic>
    </p:spTree>
    <p:extLst>
      <p:ext uri="{BB962C8B-B14F-4D97-AF65-F5344CB8AC3E}">
        <p14:creationId xmlns:p14="http://schemas.microsoft.com/office/powerpoint/2010/main" val="2154490913"/>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nsightStudio_Title_Subtitle_Conten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833611"/>
            <a:ext cx="11192256" cy="757255"/>
          </a:xfrm>
          <a:prstGeom prst="rect">
            <a:avLst/>
          </a:prstGeom>
        </p:spPr>
        <p:txBody>
          <a:bodyPr lIns="0" tIns="0" rIns="0" bIns="0">
            <a:noAutofit/>
          </a:bodyPr>
          <a:lstStyle>
            <a:lvl1pPr marL="0" indent="0">
              <a:buNone/>
              <a:defRPr sz="1600" b="0">
                <a:solidFill>
                  <a:schemeClr val="tx2"/>
                </a:solidFill>
              </a:defRPr>
            </a:lvl1pPr>
          </a:lstStyle>
          <a:p>
            <a:pPr lvl="0"/>
            <a:r>
              <a:rPr lang="en-US" noProof="0" dirty="0"/>
              <a:t>Click to add subtitle</a:t>
            </a:r>
          </a:p>
        </p:txBody>
      </p:sp>
      <p:sp>
        <p:nvSpPr>
          <p:cNvPr id="14" name="Title Placeholder 1"/>
          <p:cNvSpPr>
            <a:spLocks noGrp="1"/>
          </p:cNvSpPr>
          <p:nvPr>
            <p:ph type="title"/>
          </p:nvPr>
        </p:nvSpPr>
        <p:spPr>
          <a:xfrm>
            <a:off x="501651" y="317502"/>
            <a:ext cx="11192256" cy="334101"/>
          </a:xfrm>
          <a:prstGeom prst="rect">
            <a:avLst/>
          </a:prstGeom>
        </p:spPr>
        <p:txBody>
          <a:bodyPr vert="horz" lIns="0" tIns="0" rIns="0" bIns="0" rtlCol="0" anchor="t" anchorCtr="0">
            <a:noAutofit/>
          </a:bodyPr>
          <a:lstStyle>
            <a:lvl1pPr>
              <a:defRPr/>
            </a:lvl1pPr>
          </a:lstStyle>
          <a:p>
            <a:r>
              <a:rPr lang="en-US" noProof="0" dirty="0"/>
              <a:t>Click to edit Master title style</a:t>
            </a:r>
          </a:p>
        </p:txBody>
      </p:sp>
      <p:sp>
        <p:nvSpPr>
          <p:cNvPr id="8" name="Text Placeholder 18"/>
          <p:cNvSpPr>
            <a:spLocks noGrp="1"/>
          </p:cNvSpPr>
          <p:nvPr>
            <p:ph idx="1"/>
          </p:nvPr>
        </p:nvSpPr>
        <p:spPr>
          <a:xfrm>
            <a:off x="501651" y="1665291"/>
            <a:ext cx="11192256" cy="471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313319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336000" y="1368000"/>
            <a:ext cx="552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503989" y="5864232"/>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501652" y="6381750"/>
            <a:ext cx="5594349" cy="298450"/>
          </a:xfrm>
          <a:prstGeom prst="rect">
            <a:avLst/>
          </a:prstGeom>
        </p:spPr>
        <p:txBody>
          <a:bodyPr/>
          <a:lstStyle>
            <a:lvl1pPr>
              <a:spcAft>
                <a:spcPts val="0"/>
              </a:spcAf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1" name="Group 20"/>
          <p:cNvGrpSpPr/>
          <p:nvPr userDrawn="1"/>
        </p:nvGrpSpPr>
        <p:grpSpPr>
          <a:xfrm>
            <a:off x="503988" y="378000"/>
            <a:ext cx="2160000" cy="307976"/>
            <a:chOff x="398463" y="404813"/>
            <a:chExt cx="1627187" cy="307976"/>
          </a:xfrm>
          <a:solidFill>
            <a:schemeClr val="bg1"/>
          </a:solidFill>
        </p:grpSpPr>
        <p:sp>
          <p:nvSpPr>
            <p:cNvPr id="1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2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grpSp>
    </p:spTree>
    <p:extLst>
      <p:ext uri="{BB962C8B-B14F-4D97-AF65-F5344CB8AC3E}">
        <p14:creationId xmlns:p14="http://schemas.microsoft.com/office/powerpoint/2010/main" val="7646142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sightStudio_Title_Content">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501651" y="317502"/>
            <a:ext cx="11192256" cy="334101"/>
          </a:xfrm>
          <a:prstGeom prst="rect">
            <a:avLst/>
          </a:prstGeom>
        </p:spPr>
        <p:txBody>
          <a:bodyPr vert="horz" lIns="0" tIns="0" rIns="0" bIns="0" rtlCol="0" anchor="t" anchorCtr="0">
            <a:noAutofit/>
          </a:bodyPr>
          <a:lstStyle>
            <a:lvl1pPr>
              <a:defRPr/>
            </a:lvl1pPr>
          </a:lstStyle>
          <a:p>
            <a:r>
              <a:rPr lang="en-US" noProof="0" dirty="0"/>
              <a:t>Click to edit Master title style</a:t>
            </a:r>
          </a:p>
        </p:txBody>
      </p:sp>
      <p:sp>
        <p:nvSpPr>
          <p:cNvPr id="8" name="Text Placeholder 18"/>
          <p:cNvSpPr>
            <a:spLocks noGrp="1"/>
          </p:cNvSpPr>
          <p:nvPr>
            <p:ph idx="1"/>
          </p:nvPr>
        </p:nvSpPr>
        <p:spPr>
          <a:xfrm>
            <a:off x="501651" y="1665291"/>
            <a:ext cx="11192256" cy="471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04557908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sightStudio_Title_Subtitl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833611"/>
            <a:ext cx="11192256" cy="757255"/>
          </a:xfrm>
          <a:prstGeom prst="rect">
            <a:avLst/>
          </a:prstGeom>
        </p:spPr>
        <p:txBody>
          <a:bodyPr lIns="0" tIns="0" rIns="0" bIns="0">
            <a:noAutofit/>
          </a:bodyPr>
          <a:lstStyle>
            <a:lvl1pPr marL="0" indent="0">
              <a:buNone/>
              <a:defRPr sz="1600" b="0">
                <a:solidFill>
                  <a:schemeClr val="tx2"/>
                </a:solidFill>
              </a:defRPr>
            </a:lvl1pPr>
          </a:lstStyle>
          <a:p>
            <a:pPr lvl="0"/>
            <a:r>
              <a:rPr lang="en-US" noProof="0" dirty="0"/>
              <a:t>Click to add subtitle</a:t>
            </a:r>
          </a:p>
        </p:txBody>
      </p:sp>
      <p:sp>
        <p:nvSpPr>
          <p:cNvPr id="14" name="Title Placeholder 1"/>
          <p:cNvSpPr>
            <a:spLocks noGrp="1"/>
          </p:cNvSpPr>
          <p:nvPr>
            <p:ph type="title"/>
          </p:nvPr>
        </p:nvSpPr>
        <p:spPr>
          <a:xfrm>
            <a:off x="501651" y="317502"/>
            <a:ext cx="11192256" cy="334101"/>
          </a:xfrm>
          <a:prstGeom prst="rect">
            <a:avLst/>
          </a:prstGeom>
        </p:spPr>
        <p:txBody>
          <a:bodyPr vert="horz" lIns="0" tIns="0" rIns="0" bIns="0" rtlCol="0" anchor="t" anchorCtr="0">
            <a:noAutofit/>
          </a:bodyPr>
          <a:lstStyle>
            <a:lvl1pPr>
              <a:defRPr/>
            </a:lvl1pPr>
          </a:lstStyle>
          <a:p>
            <a:r>
              <a:rPr lang="en-US" noProof="0" dirty="0"/>
              <a:t>Click to edit Master title style</a:t>
            </a:r>
          </a:p>
        </p:txBody>
      </p:sp>
    </p:spTree>
    <p:extLst>
      <p:ext uri="{BB962C8B-B14F-4D97-AF65-F5344CB8AC3E}">
        <p14:creationId xmlns:p14="http://schemas.microsoft.com/office/powerpoint/2010/main" val="28219809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sightStudio_Title_Only">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lvl1pPr>
              <a:defRPr>
                <a:solidFill>
                  <a:schemeClr val="bg1"/>
                </a:solidFill>
              </a:defRPr>
            </a:lvl1pPr>
          </a:lstStyle>
          <a:p>
            <a:r>
              <a:rPr lang="en-US" noProof="0"/>
              <a:t>Click to edit Master title style</a:t>
            </a:r>
            <a:endParaRPr lang="en-US" noProof="0" dirty="0"/>
          </a:p>
        </p:txBody>
      </p:sp>
    </p:spTree>
    <p:extLst>
      <p:ext uri="{BB962C8B-B14F-4D97-AF65-F5344CB8AC3E}">
        <p14:creationId xmlns:p14="http://schemas.microsoft.com/office/powerpoint/2010/main" val="65477929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InsightStudio_Title_and_Content">
    <p:spTree>
      <p:nvGrpSpPr>
        <p:cNvPr id="1" name=""/>
        <p:cNvGrpSpPr/>
        <p:nvPr/>
      </p:nvGrpSpPr>
      <p:grpSpPr>
        <a:xfrm>
          <a:off x="0" y="0"/>
          <a:ext cx="0" cy="0"/>
          <a:chOff x="0" y="0"/>
          <a:chExt cx="0" cy="0"/>
        </a:xfrm>
      </p:grpSpPr>
      <p:sp>
        <p:nvSpPr>
          <p:cNvPr id="5" name="Rectangle 4"/>
          <p:cNvSpPr/>
          <p:nvPr/>
        </p:nvSpPr>
        <p:spPr bwMode="gray">
          <a:xfrm>
            <a:off x="0" y="0"/>
            <a:ext cx="12192000" cy="731520"/>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7093" y="241301"/>
            <a:ext cx="1582192" cy="222034"/>
          </a:xfrm>
          <a:prstGeom prst="rect">
            <a:avLst/>
          </a:prstGeom>
        </p:spPr>
      </p:pic>
      <p:sp>
        <p:nvSpPr>
          <p:cNvPr id="2" name="Title 1"/>
          <p:cNvSpPr>
            <a:spLocks noGrp="1"/>
          </p:cNvSpPr>
          <p:nvPr userDrawn="1">
            <p:ph type="title"/>
          </p:nvPr>
        </p:nvSpPr>
        <p:spPr>
          <a:xfrm>
            <a:off x="501651" y="317501"/>
            <a:ext cx="11188700" cy="698500"/>
          </a:xfrm>
        </p:spPr>
        <p:txBody>
          <a:bodyPr/>
          <a:lstStyle>
            <a:lvl1pPr>
              <a:defRPr>
                <a:solidFill>
                  <a:schemeClr val="bg1"/>
                </a:solidFill>
              </a:defRPr>
            </a:lvl1pPr>
          </a:lstStyle>
          <a:p>
            <a:r>
              <a:rPr lang="en-US" noProof="0" dirty="0"/>
              <a:t>Click to edit Master title style</a:t>
            </a:r>
          </a:p>
        </p:txBody>
      </p:sp>
      <p:sp>
        <p:nvSpPr>
          <p:cNvPr id="14" name="Text Placeholder 18"/>
          <p:cNvSpPr>
            <a:spLocks noGrp="1"/>
          </p:cNvSpPr>
          <p:nvPr userDrawn="1">
            <p:ph idx="1"/>
          </p:nvPr>
        </p:nvSpPr>
        <p:spPr>
          <a:xfrm>
            <a:off x="501651" y="1078231"/>
            <a:ext cx="11165416" cy="4716463"/>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  </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549" t="25958" r="28387" b="24122"/>
          <a:stretch/>
        </p:blipFill>
        <p:spPr>
          <a:xfrm>
            <a:off x="10916761" y="3"/>
            <a:ext cx="1275241" cy="731519"/>
          </a:xfrm>
          <a:prstGeom prst="rect">
            <a:avLst/>
          </a:prstGeom>
        </p:spPr>
      </p:pic>
    </p:spTree>
    <p:extLst>
      <p:ext uri="{BB962C8B-B14F-4D97-AF65-F5344CB8AC3E}">
        <p14:creationId xmlns:p14="http://schemas.microsoft.com/office/powerpoint/2010/main" val="383041554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4"/>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4"/>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4"/>
            <a:ext cx="2743200" cy="365125"/>
          </a:xfrm>
          <a:prstGeom prst="rect">
            <a:avLst/>
          </a:prstGeom>
        </p:spPr>
        <p:txBody>
          <a:bodyPr/>
          <a:lstStyle/>
          <a:p>
            <a:fld id="{B95C0CDC-5052-44D3-B047-F0C434B4F2D6}" type="slidenum">
              <a:rPr lang="en-US" smtClean="0"/>
              <a:t>‹#›</a:t>
            </a:fld>
            <a:endParaRPr lang="en-US"/>
          </a:p>
        </p:txBody>
      </p:sp>
    </p:spTree>
    <p:extLst>
      <p:ext uri="{BB962C8B-B14F-4D97-AF65-F5344CB8AC3E}">
        <p14:creationId xmlns:p14="http://schemas.microsoft.com/office/powerpoint/2010/main" val="282685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336000" y="1368000"/>
            <a:ext cx="552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501651" y="5864232"/>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501652"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7" name="Group 6"/>
          <p:cNvGrpSpPr/>
          <p:nvPr userDrawn="1"/>
        </p:nvGrpSpPr>
        <p:grpSpPr>
          <a:xfrm>
            <a:off x="503988" y="378000"/>
            <a:ext cx="2160000" cy="307976"/>
            <a:chOff x="398463" y="404813"/>
            <a:chExt cx="1627187" cy="307976"/>
          </a:xfrm>
          <a:solidFill>
            <a:schemeClr val="tx1"/>
          </a:solidFill>
        </p:grpSpPr>
        <p:sp>
          <p:nvSpPr>
            <p:cNvPr id="8"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0"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1"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2"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3"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4"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5"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6"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7"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18"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grpSp>
    </p:spTree>
    <p:extLst>
      <p:ext uri="{BB962C8B-B14F-4D97-AF65-F5344CB8AC3E}">
        <p14:creationId xmlns:p14="http://schemas.microsoft.com/office/powerpoint/2010/main" val="723369957"/>
      </p:ext>
    </p:extLst>
  </p:cSld>
  <p:clrMapOvr>
    <a:masterClrMapping/>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2"/>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7" name="Copyright"/>
          <p:cNvSpPr txBox="1"/>
          <p:nvPr userDrawn="1"/>
        </p:nvSpPr>
        <p:spPr>
          <a:xfrm>
            <a:off x="501648" y="6477002"/>
            <a:ext cx="5355168" cy="100027"/>
          </a:xfrm>
          <a:prstGeom prst="rect">
            <a:avLst/>
          </a:prstGeom>
          <a:noFill/>
        </p:spPr>
        <p:txBody>
          <a:bodyPr wrap="square" lIns="0" tIns="0" rIns="0" bIns="0" rtlCol="0">
            <a:spAutoFit/>
          </a:bodyPr>
          <a:lstStyle/>
          <a:p>
            <a:pPr>
              <a:spcBef>
                <a:spcPts val="600"/>
              </a:spcBef>
              <a:buSzPct val="100000"/>
              <a:buFont typeface="Arial"/>
              <a:buNone/>
            </a:pPr>
            <a:r>
              <a:rPr lang="en-US" sz="650" dirty="0">
                <a:solidFill>
                  <a:prstClr val="white"/>
                </a:solidFill>
              </a:rPr>
              <a:t>Copyright © 2018 Deloitte Development LLC. All rights reserved.</a:t>
            </a:r>
          </a:p>
        </p:txBody>
      </p:sp>
      <p:sp>
        <p:nvSpPr>
          <p:cNvPr id="8" name="TextBox 7"/>
          <p:cNvSpPr txBox="1"/>
          <p:nvPr userDrawn="1"/>
        </p:nvSpPr>
        <p:spPr>
          <a:xfrm>
            <a:off x="11382378" y="6477003"/>
            <a:ext cx="307975"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US" sz="650">
                <a:solidFill>
                  <a:prstClr val="white"/>
                </a:solidFill>
              </a:rPr>
              <a:pPr algn="r">
                <a:spcBef>
                  <a:spcPts val="600"/>
                </a:spcBef>
                <a:buSzPct val="100000"/>
                <a:buFont typeface="Arial"/>
                <a:buNone/>
              </a:pPr>
              <a:t>‹#›</a:t>
            </a:fld>
            <a:endParaRPr lang="en-US" sz="650" dirty="0">
              <a:solidFill>
                <a:prstClr val="white"/>
              </a:solidFill>
            </a:endParaRPr>
          </a:p>
        </p:txBody>
      </p:sp>
    </p:spTree>
    <p:extLst>
      <p:ext uri="{BB962C8B-B14F-4D97-AF65-F5344CB8AC3E}">
        <p14:creationId xmlns:p14="http://schemas.microsoft.com/office/powerpoint/2010/main" val="3280749225"/>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2"/>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2" y="3429000"/>
            <a:ext cx="10544067"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15" name="TextBox 14"/>
          <p:cNvSpPr txBox="1"/>
          <p:nvPr userDrawn="1"/>
        </p:nvSpPr>
        <p:spPr>
          <a:xfrm>
            <a:off x="11382378" y="6477003"/>
            <a:ext cx="307975"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US" sz="650">
                <a:solidFill>
                  <a:prstClr val="white"/>
                </a:solidFill>
              </a:rPr>
              <a:pPr algn="r">
                <a:spcBef>
                  <a:spcPts val="600"/>
                </a:spcBef>
                <a:buSzPct val="100000"/>
                <a:buFont typeface="Arial"/>
                <a:buNone/>
              </a:pPr>
              <a:t>‹#›</a:t>
            </a:fld>
            <a:endParaRPr lang="en-US" sz="650" dirty="0">
              <a:solidFill>
                <a:prstClr val="white"/>
              </a:solidFill>
            </a:endParaRPr>
          </a:p>
        </p:txBody>
      </p:sp>
      <p:sp>
        <p:nvSpPr>
          <p:cNvPr id="7" name="Copyright"/>
          <p:cNvSpPr txBox="1"/>
          <p:nvPr userDrawn="1"/>
        </p:nvSpPr>
        <p:spPr>
          <a:xfrm>
            <a:off x="501648" y="6477002"/>
            <a:ext cx="5355168" cy="100027"/>
          </a:xfrm>
          <a:prstGeom prst="rect">
            <a:avLst/>
          </a:prstGeom>
          <a:noFill/>
        </p:spPr>
        <p:txBody>
          <a:bodyPr wrap="square" lIns="0" tIns="0" rIns="0" bIns="0" rtlCol="0">
            <a:spAutoFit/>
          </a:bodyPr>
          <a:lstStyle/>
          <a:p>
            <a:pPr>
              <a:spcBef>
                <a:spcPts val="600"/>
              </a:spcBef>
              <a:buSzPct val="100000"/>
              <a:buFont typeface="Arial"/>
              <a:buNone/>
            </a:pPr>
            <a:r>
              <a:rPr lang="en-US" sz="650" dirty="0">
                <a:solidFill>
                  <a:prstClr val="white"/>
                </a:solidFill>
              </a:rPr>
              <a:t>Copyright © 2018 Deloitte Development LLC. All rights reserved.</a:t>
            </a:r>
          </a:p>
        </p:txBody>
      </p:sp>
    </p:spTree>
    <p:extLst>
      <p:ext uri="{BB962C8B-B14F-4D97-AF65-F5344CB8AC3E}">
        <p14:creationId xmlns:p14="http://schemas.microsoft.com/office/powerpoint/2010/main" val="332394591"/>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vmlDrawing" Target="../drawings/vmlDrawing1.vml"/><Relationship Id="rId8" Type="http://schemas.openxmlformats.org/officeDocument/2006/relationships/slideLayout" Target="../slideLayouts/slideLayout8.xml"/><Relationship Id="rId51"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ags" Target="../tags/tag3.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vmlDrawing" Target="../drawings/vmlDrawing3.vml"/><Relationship Id="rId17" Type="http://schemas.openxmlformats.org/officeDocument/2006/relationships/image" Target="../media/image1.emf"/><Relationship Id="rId2" Type="http://schemas.openxmlformats.org/officeDocument/2006/relationships/slideLayout" Target="../slideLayouts/slideLayout48.xml"/><Relationship Id="rId16" Type="http://schemas.openxmlformats.org/officeDocument/2006/relationships/oleObject" Target="../embeddings/oleObject3.bin"/><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2.xml"/><Relationship Id="rId5" Type="http://schemas.openxmlformats.org/officeDocument/2006/relationships/slideLayout" Target="../slideLayouts/slideLayout51.xml"/><Relationship Id="rId15" Type="http://schemas.openxmlformats.org/officeDocument/2006/relationships/image" Target="../media/image20.png"/><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1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8.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image" Target="../media/image9.pn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tags" Target="../tags/tag4.xml"/><Relationship Id="rId5" Type="http://schemas.openxmlformats.org/officeDocument/2006/relationships/slideLayout" Target="../slideLayouts/slideLayout61.xml"/><Relationship Id="rId15" Type="http://schemas.openxmlformats.org/officeDocument/2006/relationships/image" Target="../media/image1.emf"/><Relationship Id="rId10" Type="http://schemas.openxmlformats.org/officeDocument/2006/relationships/vmlDrawing" Target="../drawings/vmlDrawing4.vml"/><Relationship Id="rId4" Type="http://schemas.openxmlformats.org/officeDocument/2006/relationships/slideLayout" Target="../slideLayouts/slideLayout60.xml"/><Relationship Id="rId9" Type="http://schemas.openxmlformats.org/officeDocument/2006/relationships/theme" Target="../theme/theme3.xml"/><Relationship Id="rId14"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9"/>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331" name="think-cell Slide" r:id="rId50" imgW="270" imgH="270" progId="TCLayout.ActiveDocument.1">
                  <p:embed/>
                </p:oleObj>
              </mc:Choice>
              <mc:Fallback>
                <p:oleObj name="think-cell Slide" r:id="rId50" imgW="270" imgH="270" progId="TCLayout.ActiveDocument.1">
                  <p:embed/>
                  <p:pic>
                    <p:nvPicPr>
                      <p:cNvPr id="0" name=""/>
                      <p:cNvPicPr/>
                      <p:nvPr/>
                    </p:nvPicPr>
                    <p:blipFill>
                      <a:blip r:embed="rId51"/>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69215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userDrawn="1"/>
        </p:nvSpPr>
        <p:spPr>
          <a:xfrm>
            <a:off x="6335184" y="6476999"/>
            <a:ext cx="4896560" cy="200054"/>
          </a:xfrm>
          <a:prstGeom prst="rect">
            <a:avLst/>
          </a:prstGeom>
          <a:noFill/>
        </p:spPr>
        <p:txBody>
          <a:bodyPr vert="horz" wrap="square" lIns="0" tIns="0" rIns="0" bIns="0" rtlCol="0" anchor="t">
            <a:noAutofit/>
          </a:bodyPr>
          <a:lstStyle/>
          <a:p>
            <a:pPr algn="r">
              <a:buSzPct val="100000"/>
            </a:pPr>
            <a:r>
              <a:rPr lang="en-US" sz="650" dirty="0">
                <a:solidFill>
                  <a:prstClr val="white"/>
                </a:solidFill>
              </a:rPr>
              <a:t>The Federal InsightStudio</a:t>
            </a:r>
          </a:p>
        </p:txBody>
      </p:sp>
      <p:sp>
        <p:nvSpPr>
          <p:cNvPr id="18" name="Copyright"/>
          <p:cNvSpPr txBox="1"/>
          <p:nvPr userDrawn="1"/>
        </p:nvSpPr>
        <p:spPr>
          <a:xfrm>
            <a:off x="501649" y="6477000"/>
            <a:ext cx="5355168" cy="201260"/>
          </a:xfrm>
          <a:prstGeom prst="rect">
            <a:avLst/>
          </a:prstGeom>
          <a:noFill/>
        </p:spPr>
        <p:txBody>
          <a:bodyPr vert="horz" wrap="square" lIns="0" tIns="0" rIns="0" bIns="0" rtlCol="0" anchor="t">
            <a:noAutofit/>
          </a:bodyPr>
          <a:lstStyle/>
          <a:p>
            <a:pPr>
              <a:spcBef>
                <a:spcPts val="600"/>
              </a:spcBef>
              <a:buSzPct val="100000"/>
              <a:buFont typeface="Arial"/>
              <a:buNone/>
            </a:pPr>
            <a:r>
              <a:rPr lang="en-US" sz="650" dirty="0">
                <a:solidFill>
                  <a:prstClr val="white"/>
                </a:solidFill>
              </a:rPr>
              <a:t>Copyright © 2018 Deloitte Development LLC. All rights reserved.</a:t>
            </a:r>
          </a:p>
        </p:txBody>
      </p:sp>
      <p:sp>
        <p:nvSpPr>
          <p:cNvPr id="19" name="Text Placeholder 18"/>
          <p:cNvSpPr>
            <a:spLocks noGrp="1"/>
          </p:cNvSpPr>
          <p:nvPr>
            <p:ph type="body" idx="1"/>
          </p:nvPr>
        </p:nvSpPr>
        <p:spPr>
          <a:xfrm>
            <a:off x="501651" y="1665289"/>
            <a:ext cx="11188700" cy="4716462"/>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extBox 2"/>
          <p:cNvSpPr txBox="1"/>
          <p:nvPr userDrawn="1"/>
        </p:nvSpPr>
        <p:spPr>
          <a:xfrm>
            <a:off x="11382378" y="6477003"/>
            <a:ext cx="307975" cy="100027"/>
          </a:xfrm>
          <a:prstGeom prst="rect">
            <a:avLst/>
          </a:prstGeom>
          <a:noFill/>
        </p:spPr>
        <p:txBody>
          <a:bodyPr wrap="square" lIns="0" tIns="0" rIns="0" bIns="0" rtlCol="0">
            <a:noAutofit/>
          </a:bodyPr>
          <a:lstStyle/>
          <a:p>
            <a:pPr algn="r">
              <a:spcBef>
                <a:spcPts val="600"/>
              </a:spcBef>
              <a:buSzPct val="100000"/>
              <a:buFont typeface="Arial"/>
              <a:buNone/>
            </a:pPr>
            <a:fld id="{C58DF478-B544-4ED8-9ED4-6A2648E2D233}" type="slidenum">
              <a:rPr lang="en-US" sz="650">
                <a:solidFill>
                  <a:prstClr val="white"/>
                </a:solidFill>
              </a:rPr>
              <a:pPr algn="r">
                <a:spcBef>
                  <a:spcPts val="600"/>
                </a:spcBef>
                <a:buSzPct val="100000"/>
                <a:buFont typeface="Arial"/>
                <a:buNone/>
              </a:pPr>
              <a:t>‹#›</a:t>
            </a:fld>
            <a:endParaRPr lang="en-US" sz="650" dirty="0">
              <a:solidFill>
                <a:prstClr val="white"/>
              </a:solidFill>
            </a:endParaRPr>
          </a:p>
        </p:txBody>
      </p:sp>
      <p:sp>
        <p:nvSpPr>
          <p:cNvPr id="6" name="Slide Number Placeholder 5">
            <a:extLst>
              <a:ext uri="{FF2B5EF4-FFF2-40B4-BE49-F238E27FC236}">
                <a16:creationId xmlns:a16="http://schemas.microsoft.com/office/drawing/2014/main" id="{6D92B58F-F7F8-4E39-9CF2-39328E1F903F}"/>
              </a:ext>
            </a:extLst>
          </p:cNvPr>
          <p:cNvSpPr>
            <a:spLocks noGrp="1"/>
          </p:cNvSpPr>
          <p:nvPr>
            <p:ph type="sldNum" sz="quarter" idx="4"/>
          </p:nvPr>
        </p:nvSpPr>
        <p:spPr>
          <a:xfrm>
            <a:off x="9286792" y="6356353"/>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38DB2EA-265E-4273-8177-8E0D8FDC3B1D}" type="slidenum">
              <a:rPr lang="en-US" smtClean="0"/>
              <a:pPr/>
              <a:t>‹#›</a:t>
            </a:fld>
            <a:endParaRPr lang="en-US" dirty="0"/>
          </a:p>
        </p:txBody>
      </p:sp>
    </p:spTree>
    <p:extLst>
      <p:ext uri="{BB962C8B-B14F-4D97-AF65-F5344CB8AC3E}">
        <p14:creationId xmlns:p14="http://schemas.microsoft.com/office/powerpoint/2010/main" val="13391608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Lst>
  <p:transition>
    <p:fade/>
  </p:transition>
  <p:hf hdr="0" ftr="0" dt="0"/>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orient="horz" pos="2160" userDrawn="1">
          <p15:clr>
            <a:srgbClr val="F26B43"/>
          </p15:clr>
        </p15:guide>
        <p15:guide id="3" orient="horz" pos="4020" userDrawn="1">
          <p15:clr>
            <a:srgbClr val="F26B43"/>
          </p15:clr>
        </p15:guide>
        <p15:guide id="4" pos="316" userDrawn="1">
          <p15:clr>
            <a:srgbClr val="F26B43"/>
          </p15:clr>
        </p15:guide>
        <p15:guide id="5" pos="7364" userDrawn="1">
          <p15:clr>
            <a:srgbClr val="F26B43"/>
          </p15:clr>
        </p15:guide>
        <p15:guide id="6" orient="horz" pos="1071" userDrawn="1">
          <p15:clr>
            <a:srgbClr val="F26B43"/>
          </p15:clr>
        </p15:guide>
        <p15:guide id="7" orient="horz" pos="200" userDrawn="1">
          <p15:clr>
            <a:srgbClr val="F26B43"/>
          </p15:clr>
        </p15:guide>
        <p15:guide id="8" orient="horz" pos="4080" userDrawn="1">
          <p15:clr>
            <a:srgbClr val="F26B43"/>
          </p15:clr>
        </p15:guide>
        <p15:guide id="9" pos="4961" userDrawn="1">
          <p15:clr>
            <a:srgbClr val="F26B43"/>
          </p15:clr>
        </p15:guide>
        <p15:guide id="10" orient="horz" pos="236" userDrawn="1">
          <p15:clr>
            <a:srgbClr val="F26B43"/>
          </p15:clr>
        </p15:guide>
        <p15:guide id="11" pos="1363" userDrawn="1">
          <p15:clr>
            <a:srgbClr val="F26B43"/>
          </p15:clr>
        </p15:guide>
        <p15:guide id="12" pos="1516" userDrawn="1">
          <p15:clr>
            <a:srgbClr val="F26B43"/>
          </p15:clr>
        </p15:guide>
        <p15:guide id="13" pos="2560" userDrawn="1">
          <p15:clr>
            <a:srgbClr val="F26B43"/>
          </p15:clr>
        </p15:guide>
        <p15:guide id="14" pos="2711" userDrawn="1">
          <p15:clr>
            <a:srgbClr val="F26B43"/>
          </p15:clr>
        </p15:guide>
        <p15:guide id="15" pos="6160" userDrawn="1">
          <p15:clr>
            <a:srgbClr val="F26B43"/>
          </p15:clr>
        </p15:guide>
        <p15:guide id="16" pos="3764" userDrawn="1">
          <p15:clr>
            <a:srgbClr val="F26B43"/>
          </p15:clr>
        </p15:guide>
        <p15:guide id="17" pos="3916" userDrawn="1">
          <p15:clr>
            <a:srgbClr val="F26B43"/>
          </p15:clr>
        </p15:guide>
        <p15:guide id="18" pos="3840" userDrawn="1">
          <p15:clr>
            <a:srgbClr val="F26B43"/>
          </p15:clr>
        </p15:guide>
        <p15:guide id="19" pos="6312" userDrawn="1">
          <p15:clr>
            <a:srgbClr val="F26B43"/>
          </p15:clr>
        </p15:guide>
        <p15:guide id="20" orient="horz" pos="1049" userDrawn="1">
          <p15:clr>
            <a:srgbClr val="F26B43"/>
          </p15:clr>
        </p15:guide>
        <p15:guide id="21" orient="horz" pos="6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0" y="0"/>
            <a:ext cx="12192000" cy="731520"/>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9" name="Picture 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77093" y="241301"/>
            <a:ext cx="1582192" cy="222034"/>
          </a:xfrm>
          <a:prstGeom prst="rect">
            <a:avLst/>
          </a:prstGeom>
        </p:spPr>
      </p:pic>
      <p:pic>
        <p:nvPicPr>
          <p:cNvPr id="10" name="Picture 9"/>
          <p:cNvPicPr>
            <a:picLocks noChangeAspect="1"/>
          </p:cNvPicPr>
          <p:nvPr/>
        </p:nvPicPr>
        <p:blipFill rotWithShape="1">
          <a:blip r:embed="rId15" cstate="print">
            <a:extLst>
              <a:ext uri="{28A0092B-C50C-407E-A947-70E740481C1C}">
                <a14:useLocalDpi xmlns:a14="http://schemas.microsoft.com/office/drawing/2010/main" val="0"/>
              </a:ext>
            </a:extLst>
          </a:blip>
          <a:srcRect l="-549" t="25958" r="28387" b="24122"/>
          <a:stretch/>
        </p:blipFill>
        <p:spPr>
          <a:xfrm>
            <a:off x="10916761" y="3"/>
            <a:ext cx="1275241" cy="731519"/>
          </a:xfrm>
          <a:prstGeom prst="rect">
            <a:avLst/>
          </a:prstGeom>
        </p:spPr>
      </p:pic>
      <p:graphicFrame>
        <p:nvGraphicFramePr>
          <p:cNvPr id="4" name="Object 3" hidden="1"/>
          <p:cNvGraphicFramePr>
            <a:graphicFrameLocks noChangeAspect="1"/>
          </p:cNvGraphicFramePr>
          <p:nvPr>
            <p:custDataLst>
              <p:tags r:id="rId13"/>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3322" name="think-cell Slide" r:id="rId16" imgW="270" imgH="270" progId="TCLayout.ActiveDocument.1">
                  <p:embed/>
                </p:oleObj>
              </mc:Choice>
              <mc:Fallback>
                <p:oleObj name="think-cell Slide" r:id="rId16" imgW="270" imgH="270" progId="TCLayout.ActiveDocument.1">
                  <p:embed/>
                  <p:pic>
                    <p:nvPicPr>
                      <p:cNvPr id="4" name="Object 3" hidden="1"/>
                      <p:cNvPicPr/>
                      <p:nvPr/>
                    </p:nvPicPr>
                    <p:blipFill>
                      <a:blip r:embed="rId17"/>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69215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userDrawn="1"/>
        </p:nvSpPr>
        <p:spPr>
          <a:xfrm>
            <a:off x="6348731" y="6476999"/>
            <a:ext cx="4896560" cy="200054"/>
          </a:xfrm>
          <a:prstGeom prst="rect">
            <a:avLst/>
          </a:prstGeom>
          <a:noFill/>
        </p:spPr>
        <p:txBody>
          <a:bodyPr vert="horz" wrap="square" lIns="0" tIns="0" rIns="0" bIns="0" rtlCol="0" anchor="t">
            <a:noAutofit/>
          </a:bodyPr>
          <a:lstStyle/>
          <a:p>
            <a:pPr marL="0" indent="0" algn="r" defTabSz="914400" rtl="0" eaLnBrk="1" latinLnBrk="0" hangingPunct="1">
              <a:spcBef>
                <a:spcPts val="0"/>
              </a:spcBef>
              <a:buSzPct val="100000"/>
              <a:buFontTx/>
              <a:buNone/>
            </a:pPr>
            <a:r>
              <a:rPr lang="en-US" sz="650" b="0" noProof="0" dirty="0">
                <a:solidFill>
                  <a:schemeClr val="tx1"/>
                </a:solidFill>
                <a:latin typeface="+mn-lt"/>
              </a:rPr>
              <a:t>Coding</a:t>
            </a:r>
            <a:r>
              <a:rPr lang="en-US" sz="650" b="0" baseline="0" noProof="0" dirty="0">
                <a:solidFill>
                  <a:schemeClr val="tx1"/>
                </a:solidFill>
                <a:latin typeface="+mn-lt"/>
              </a:rPr>
              <a:t> in the Studio Technology Stack</a:t>
            </a:r>
            <a:endParaRPr lang="en-US" sz="650" b="0" noProof="0" dirty="0">
              <a:solidFill>
                <a:schemeClr val="tx1"/>
              </a:solidFill>
              <a:latin typeface="+mn-lt"/>
            </a:endParaRPr>
          </a:p>
        </p:txBody>
      </p:sp>
      <p:sp>
        <p:nvSpPr>
          <p:cNvPr id="18" name="Copyright"/>
          <p:cNvSpPr txBox="1"/>
          <p:nvPr/>
        </p:nvSpPr>
        <p:spPr>
          <a:xfrm>
            <a:off x="501649" y="6477000"/>
            <a:ext cx="5355168" cy="201260"/>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lang="en-US" sz="650" b="0" noProof="0" dirty="0">
                <a:solidFill>
                  <a:schemeClr val="tx1"/>
                </a:solidFill>
                <a:latin typeface="+mn-lt"/>
              </a:rPr>
              <a:t>Copyright © 2018 Deloitte Development LLC. All rights reserved.</a:t>
            </a:r>
          </a:p>
        </p:txBody>
      </p:sp>
      <p:sp>
        <p:nvSpPr>
          <p:cNvPr id="19" name="Text Placeholder 18"/>
          <p:cNvSpPr>
            <a:spLocks noGrp="1"/>
          </p:cNvSpPr>
          <p:nvPr>
            <p:ph type="body" idx="1"/>
          </p:nvPr>
        </p:nvSpPr>
        <p:spPr>
          <a:xfrm>
            <a:off x="501651" y="1665291"/>
            <a:ext cx="11192256" cy="471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TextBox 16"/>
          <p:cNvSpPr txBox="1"/>
          <p:nvPr userDrawn="1"/>
        </p:nvSpPr>
        <p:spPr>
          <a:xfrm>
            <a:off x="11382378" y="6477003"/>
            <a:ext cx="307975" cy="100027"/>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4660426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Lst>
  <p:transition>
    <p:fade/>
  </p:transition>
  <p:hf hdr="0" ftr="0" dt="0"/>
  <p:txStyles>
    <p:titleStyle>
      <a:lvl1pPr algn="l" defTabSz="914400" rtl="0" eaLnBrk="1" latinLnBrk="0" hangingPunct="1">
        <a:spcBef>
          <a:spcPct val="0"/>
        </a:spcBef>
        <a:buNone/>
        <a:defRPr sz="2000" kern="1200">
          <a:solidFill>
            <a:schemeClr val="bg1"/>
          </a:solidFill>
          <a:latin typeface="+mj-lt"/>
          <a:ea typeface="+mj-ea"/>
          <a:cs typeface="+mj-cs"/>
        </a:defRPr>
      </a:lvl1pPr>
    </p:titleStyle>
    <p:body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orient="horz" pos="2160" userDrawn="1">
          <p15:clr>
            <a:srgbClr val="F26B43"/>
          </p15:clr>
        </p15:guide>
        <p15:guide id="3" orient="horz" pos="4020" userDrawn="1">
          <p15:clr>
            <a:srgbClr val="F26B43"/>
          </p15:clr>
        </p15:guide>
        <p15:guide id="4" pos="316" userDrawn="1">
          <p15:clr>
            <a:srgbClr val="F26B43"/>
          </p15:clr>
        </p15:guide>
        <p15:guide id="5" pos="7364" userDrawn="1">
          <p15:clr>
            <a:srgbClr val="F26B43"/>
          </p15:clr>
        </p15:guide>
        <p15:guide id="6" orient="horz" pos="1071" userDrawn="1">
          <p15:clr>
            <a:srgbClr val="F26B43"/>
          </p15:clr>
        </p15:guide>
        <p15:guide id="7" orient="horz" pos="200" userDrawn="1">
          <p15:clr>
            <a:srgbClr val="F26B43"/>
          </p15:clr>
        </p15:guide>
        <p15:guide id="8" orient="horz" pos="4080" userDrawn="1">
          <p15:clr>
            <a:srgbClr val="F26B43"/>
          </p15:clr>
        </p15:guide>
        <p15:guide id="9" pos="4961" userDrawn="1">
          <p15:clr>
            <a:srgbClr val="F26B43"/>
          </p15:clr>
        </p15:guide>
        <p15:guide id="10" orient="horz" pos="236" userDrawn="1">
          <p15:clr>
            <a:srgbClr val="F26B43"/>
          </p15:clr>
        </p15:guide>
        <p15:guide id="11" pos="1363" userDrawn="1">
          <p15:clr>
            <a:srgbClr val="F26B43"/>
          </p15:clr>
        </p15:guide>
        <p15:guide id="12" pos="1516" userDrawn="1">
          <p15:clr>
            <a:srgbClr val="F26B43"/>
          </p15:clr>
        </p15:guide>
        <p15:guide id="13" pos="2560" userDrawn="1">
          <p15:clr>
            <a:srgbClr val="F26B43"/>
          </p15:clr>
        </p15:guide>
        <p15:guide id="14" pos="2711" userDrawn="1">
          <p15:clr>
            <a:srgbClr val="F26B43"/>
          </p15:clr>
        </p15:guide>
        <p15:guide id="15" pos="6160" userDrawn="1">
          <p15:clr>
            <a:srgbClr val="F26B43"/>
          </p15:clr>
        </p15:guide>
        <p15:guide id="16" pos="3764" userDrawn="1">
          <p15:clr>
            <a:srgbClr val="F26B43"/>
          </p15:clr>
        </p15:guide>
        <p15:guide id="17" pos="3916" userDrawn="1">
          <p15:clr>
            <a:srgbClr val="F26B43"/>
          </p15:clr>
        </p15:guide>
        <p15:guide id="18" pos="3840" userDrawn="1">
          <p15:clr>
            <a:srgbClr val="F26B43"/>
          </p15:clr>
        </p15:guide>
        <p15:guide id="19" pos="6312" userDrawn="1">
          <p15:clr>
            <a:srgbClr val="F26B43"/>
          </p15:clr>
        </p15:guide>
        <p15:guide id="20" orient="horz" pos="1049" userDrawn="1">
          <p15:clr>
            <a:srgbClr val="F26B43"/>
          </p15:clr>
        </p15:guide>
        <p15:guide id="21" orient="horz" pos="6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0" y="0"/>
            <a:ext cx="12192000" cy="731520"/>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prstClr val="white"/>
              </a:solidFill>
            </a:endParaRPr>
          </a:p>
        </p:txBody>
      </p:sp>
      <p:pic>
        <p:nvPicPr>
          <p:cNvPr id="9" name="Picture 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77093" y="241301"/>
            <a:ext cx="1582192" cy="222034"/>
          </a:xfrm>
          <a:prstGeom prst="rect">
            <a:avLst/>
          </a:prstGeom>
        </p:spPr>
      </p:pic>
      <p:pic>
        <p:nvPicPr>
          <p:cNvPr id="10" name="Picture 9"/>
          <p:cNvPicPr>
            <a:picLocks noChangeAspect="1"/>
          </p:cNvPicPr>
          <p:nvPr/>
        </p:nvPicPr>
        <p:blipFill rotWithShape="1">
          <a:blip r:embed="rId13" cstate="print">
            <a:extLst>
              <a:ext uri="{28A0092B-C50C-407E-A947-70E740481C1C}">
                <a14:useLocalDpi xmlns:a14="http://schemas.microsoft.com/office/drawing/2010/main"/>
              </a:ext>
            </a:extLst>
          </a:blip>
          <a:srcRect l="-767"/>
          <a:stretch/>
        </p:blipFill>
        <p:spPr>
          <a:xfrm>
            <a:off x="10916761" y="3"/>
            <a:ext cx="1275241" cy="731519"/>
          </a:xfrm>
          <a:prstGeom prst="rect">
            <a:avLst/>
          </a:prstGeom>
        </p:spPr>
      </p:pic>
      <p:graphicFrame>
        <p:nvGraphicFramePr>
          <p:cNvPr id="4" name="Object 3" hidden="1"/>
          <p:cNvGraphicFramePr>
            <a:graphicFrameLocks noChangeAspect="1"/>
          </p:cNvGraphicFramePr>
          <p:nvPr>
            <p:custDataLst>
              <p:tags r:id="rId11"/>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5359" name="think-cell Slide" r:id="rId14" imgW="270" imgH="270" progId="TCLayout.ActiveDocument.1">
                  <p:embed/>
                </p:oleObj>
              </mc:Choice>
              <mc:Fallback>
                <p:oleObj name="think-cell Slide" r:id="rId14" imgW="270" imgH="270" progId="TCLayout.ActiveDocument.1">
                  <p:embed/>
                  <p:pic>
                    <p:nvPicPr>
                      <p:cNvPr id="4" name="Object 3" hidden="1"/>
                      <p:cNvPicPr/>
                      <p:nvPr/>
                    </p:nvPicPr>
                    <p:blipFill>
                      <a:blip r:embed="rId15"/>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69215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8" name="Copyright"/>
          <p:cNvSpPr txBox="1"/>
          <p:nvPr/>
        </p:nvSpPr>
        <p:spPr>
          <a:xfrm>
            <a:off x="501649" y="6477000"/>
            <a:ext cx="5355168" cy="201260"/>
          </a:xfrm>
          <a:prstGeom prst="rect">
            <a:avLst/>
          </a:prstGeom>
          <a:noFill/>
        </p:spPr>
        <p:txBody>
          <a:bodyPr vert="horz" wrap="square" lIns="0" tIns="0" rIns="0" bIns="0" rtlCol="0" anchor="t">
            <a:noAutofit/>
          </a:bodyPr>
          <a:lstStyle/>
          <a:p>
            <a:pPr>
              <a:spcBef>
                <a:spcPts val="600"/>
              </a:spcBef>
              <a:buSzPct val="100000"/>
              <a:buFont typeface="Arial"/>
              <a:buNone/>
            </a:pPr>
            <a:r>
              <a:rPr lang="en-US" sz="650" dirty="0">
                <a:solidFill>
                  <a:prstClr val="black"/>
                </a:solidFill>
              </a:rPr>
              <a:t>Copyright © 2018 Deloitte Development LLC. All rights reserved.</a:t>
            </a:r>
          </a:p>
        </p:txBody>
      </p:sp>
      <p:sp>
        <p:nvSpPr>
          <p:cNvPr id="19" name="Text Placeholder 18"/>
          <p:cNvSpPr>
            <a:spLocks noGrp="1"/>
          </p:cNvSpPr>
          <p:nvPr>
            <p:ph type="body" idx="1"/>
          </p:nvPr>
        </p:nvSpPr>
        <p:spPr>
          <a:xfrm>
            <a:off x="501651" y="1665291"/>
            <a:ext cx="11192256" cy="471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TextBox 16"/>
          <p:cNvSpPr txBox="1"/>
          <p:nvPr userDrawn="1"/>
        </p:nvSpPr>
        <p:spPr>
          <a:xfrm>
            <a:off x="11382378" y="6477003"/>
            <a:ext cx="307975" cy="100027"/>
          </a:xfrm>
          <a:prstGeom prst="rect">
            <a:avLst/>
          </a:prstGeom>
          <a:noFill/>
        </p:spPr>
        <p:txBody>
          <a:bodyPr wrap="square" lIns="0" tIns="0" rIns="0" bIns="0" rtlCol="0">
            <a:noAutofit/>
          </a:bodyPr>
          <a:lstStyle/>
          <a:p>
            <a:pPr algn="r">
              <a:spcBef>
                <a:spcPts val="600"/>
              </a:spcBef>
              <a:buSzPct val="100000"/>
              <a:buFont typeface="Arial"/>
              <a:buNone/>
            </a:pPr>
            <a:fld id="{C58DF478-B544-4ED8-9ED4-6A2648E2D233}" type="slidenum">
              <a:rPr lang="en-US" sz="650">
                <a:solidFill>
                  <a:prstClr val="black"/>
                </a:solidFill>
              </a:rPr>
              <a:pPr algn="r">
                <a:spcBef>
                  <a:spcPts val="600"/>
                </a:spcBef>
                <a:buSzPct val="100000"/>
                <a:buFont typeface="Arial"/>
                <a:buNone/>
              </a:pPr>
              <a:t>‹#›</a:t>
            </a:fld>
            <a:endParaRPr lang="en-US" sz="650" dirty="0">
              <a:solidFill>
                <a:prstClr val="black"/>
              </a:solidFill>
            </a:endParaRPr>
          </a:p>
        </p:txBody>
      </p:sp>
    </p:spTree>
    <p:extLst>
      <p:ext uri="{BB962C8B-B14F-4D97-AF65-F5344CB8AC3E}">
        <p14:creationId xmlns:p14="http://schemas.microsoft.com/office/powerpoint/2010/main" val="386275778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Lst>
  <p:transition>
    <p:fade/>
  </p:transition>
  <p:hf hdr="0" ftr="0" dt="0"/>
  <p:txStyles>
    <p:titleStyle>
      <a:lvl1pPr algn="l" defTabSz="914400" rtl="0" eaLnBrk="1" latinLnBrk="0" hangingPunct="1">
        <a:spcBef>
          <a:spcPct val="0"/>
        </a:spcBef>
        <a:buNone/>
        <a:defRPr sz="2000" kern="1200">
          <a:solidFill>
            <a:schemeClr val="bg1"/>
          </a:solidFill>
          <a:latin typeface="+mj-lt"/>
          <a:ea typeface="+mj-ea"/>
          <a:cs typeface="+mj-cs"/>
        </a:defRPr>
      </a:lvl1pPr>
    </p:titleStyle>
    <p:body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orient="horz" pos="2160" userDrawn="1">
          <p15:clr>
            <a:srgbClr val="F26B43"/>
          </p15:clr>
        </p15:guide>
        <p15:guide id="3" orient="horz" pos="4020" userDrawn="1">
          <p15:clr>
            <a:srgbClr val="F26B43"/>
          </p15:clr>
        </p15:guide>
        <p15:guide id="4" pos="316" userDrawn="1">
          <p15:clr>
            <a:srgbClr val="F26B43"/>
          </p15:clr>
        </p15:guide>
        <p15:guide id="5" pos="7364" userDrawn="1">
          <p15:clr>
            <a:srgbClr val="F26B43"/>
          </p15:clr>
        </p15:guide>
        <p15:guide id="6" orient="horz" pos="1071" userDrawn="1">
          <p15:clr>
            <a:srgbClr val="F26B43"/>
          </p15:clr>
        </p15:guide>
        <p15:guide id="7" orient="horz" pos="200" userDrawn="1">
          <p15:clr>
            <a:srgbClr val="F26B43"/>
          </p15:clr>
        </p15:guide>
        <p15:guide id="8" orient="horz" pos="4080" userDrawn="1">
          <p15:clr>
            <a:srgbClr val="F26B43"/>
          </p15:clr>
        </p15:guide>
        <p15:guide id="9" pos="4961" userDrawn="1">
          <p15:clr>
            <a:srgbClr val="F26B43"/>
          </p15:clr>
        </p15:guide>
        <p15:guide id="10" orient="horz" pos="236" userDrawn="1">
          <p15:clr>
            <a:srgbClr val="F26B43"/>
          </p15:clr>
        </p15:guide>
        <p15:guide id="11" pos="1363" userDrawn="1">
          <p15:clr>
            <a:srgbClr val="F26B43"/>
          </p15:clr>
        </p15:guide>
        <p15:guide id="12" pos="1516" userDrawn="1">
          <p15:clr>
            <a:srgbClr val="F26B43"/>
          </p15:clr>
        </p15:guide>
        <p15:guide id="13" pos="2560" userDrawn="1">
          <p15:clr>
            <a:srgbClr val="F26B43"/>
          </p15:clr>
        </p15:guide>
        <p15:guide id="14" pos="2711" userDrawn="1">
          <p15:clr>
            <a:srgbClr val="F26B43"/>
          </p15:clr>
        </p15:guide>
        <p15:guide id="15" pos="6160" userDrawn="1">
          <p15:clr>
            <a:srgbClr val="F26B43"/>
          </p15:clr>
        </p15:guide>
        <p15:guide id="16" pos="3764" userDrawn="1">
          <p15:clr>
            <a:srgbClr val="F26B43"/>
          </p15:clr>
        </p15:guide>
        <p15:guide id="17" pos="3916" userDrawn="1">
          <p15:clr>
            <a:srgbClr val="F26B43"/>
          </p15:clr>
        </p15:guide>
        <p15:guide id="18" pos="3840" userDrawn="1">
          <p15:clr>
            <a:srgbClr val="F26B43"/>
          </p15:clr>
        </p15:guide>
        <p15:guide id="19" pos="6312" userDrawn="1">
          <p15:clr>
            <a:srgbClr val="F26B43"/>
          </p15:clr>
        </p15:guide>
        <p15:guide id="20" orient="horz" pos="1049" userDrawn="1">
          <p15:clr>
            <a:srgbClr val="F26B43"/>
          </p15:clr>
        </p15:guide>
        <p15:guide id="21" orient="horz" pos="6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hyperlink" Target="https://app.monkeylearn.com/main/classifiers/cl_Aiu8dfYF/" TargetMode="Externa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3E7E3FF-9454-495F-A720-B23CAB1503C4}"/>
              </a:ext>
            </a:extLst>
          </p:cNvPr>
          <p:cNvSpPr>
            <a:spLocks noGrp="1"/>
          </p:cNvSpPr>
          <p:nvPr>
            <p:ph type="subTitle" idx="1"/>
          </p:nvPr>
        </p:nvSpPr>
        <p:spPr/>
        <p:txBody>
          <a:bodyPr/>
          <a:lstStyle/>
          <a:p>
            <a:r>
              <a:rPr lang="en-US" dirty="0">
                <a:cs typeface="Open Sans"/>
              </a:rPr>
              <a:t>Python Course</a:t>
            </a:r>
          </a:p>
        </p:txBody>
      </p:sp>
      <p:sp>
        <p:nvSpPr>
          <p:cNvPr id="8" name="Rectangle 7">
            <a:extLst>
              <a:ext uri="{FF2B5EF4-FFF2-40B4-BE49-F238E27FC236}">
                <a16:creationId xmlns:a16="http://schemas.microsoft.com/office/drawing/2014/main" id="{9C70157A-2468-47F3-AE38-3AB32FBC37FD}"/>
              </a:ext>
            </a:extLst>
          </p:cNvPr>
          <p:cNvSpPr/>
          <p:nvPr/>
        </p:nvSpPr>
        <p:spPr>
          <a:xfrm>
            <a:off x="381720" y="5583570"/>
            <a:ext cx="1614545" cy="523220"/>
          </a:xfrm>
          <a:prstGeom prst="rect">
            <a:avLst/>
          </a:prstGeom>
        </p:spPr>
        <p:txBody>
          <a:bodyPr wrap="none">
            <a:spAutoFit/>
          </a:bodyPr>
          <a:lstStyle/>
          <a:p>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NLP</a:t>
            </a:r>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101</a:t>
            </a:r>
            <a:endParaRPr lang="en-US" sz="2800" b="1" dirty="0">
              <a:solidFill>
                <a:schemeClr val="bg1"/>
              </a:solidFill>
            </a:endParaRPr>
          </a:p>
        </p:txBody>
      </p:sp>
      <p:pic>
        <p:nvPicPr>
          <p:cNvPr id="6" name="Picture 5">
            <a:extLst>
              <a:ext uri="{FF2B5EF4-FFF2-40B4-BE49-F238E27FC236}">
                <a16:creationId xmlns:a16="http://schemas.microsoft.com/office/drawing/2014/main" id="{F1E924C8-B631-2D45-A0FE-AA89AA3C0E77}"/>
              </a:ext>
            </a:extLst>
          </p:cNvPr>
          <p:cNvPicPr>
            <a:picLocks noChangeAspect="1"/>
          </p:cNvPicPr>
          <p:nvPr/>
        </p:nvPicPr>
        <p:blipFill>
          <a:blip r:embed="rId3"/>
          <a:stretch>
            <a:fillRect/>
          </a:stretch>
        </p:blipFill>
        <p:spPr>
          <a:xfrm>
            <a:off x="3483728" y="752864"/>
            <a:ext cx="5353926" cy="5353926"/>
          </a:xfrm>
          <a:prstGeom prst="rect">
            <a:avLst/>
          </a:prstGeom>
        </p:spPr>
      </p:pic>
    </p:spTree>
    <p:extLst>
      <p:ext uri="{BB962C8B-B14F-4D97-AF65-F5344CB8AC3E}">
        <p14:creationId xmlns:p14="http://schemas.microsoft.com/office/powerpoint/2010/main" val="17132023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53B11-D402-7D49-A2EE-E5645128F7D9}"/>
              </a:ext>
            </a:extLst>
          </p:cNvPr>
          <p:cNvSpPr>
            <a:spLocks noGrp="1"/>
          </p:cNvSpPr>
          <p:nvPr>
            <p:ph type="title"/>
          </p:nvPr>
        </p:nvSpPr>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Pre-processing</a:t>
            </a:r>
          </a:p>
        </p:txBody>
      </p:sp>
      <p:sp>
        <p:nvSpPr>
          <p:cNvPr id="6" name="Content Placeholder 2">
            <a:extLst>
              <a:ext uri="{FF2B5EF4-FFF2-40B4-BE49-F238E27FC236}">
                <a16:creationId xmlns:a16="http://schemas.microsoft.com/office/drawing/2014/main" id="{2974BC59-6CCE-FB4C-AA3D-3E819F3A611A}"/>
              </a:ext>
            </a:extLst>
          </p:cNvPr>
          <p:cNvSpPr>
            <a:spLocks noGrp="1"/>
          </p:cNvSpPr>
          <p:nvPr>
            <p:ph idx="1"/>
          </p:nvPr>
        </p:nvSpPr>
        <p:spPr>
          <a:xfrm>
            <a:off x="501651" y="1078231"/>
            <a:ext cx="11165416" cy="4716463"/>
          </a:xfrm>
        </p:spPr>
        <p:txBody>
          <a:bodyPr/>
          <a:lstStyle/>
          <a:p>
            <a:pPr marL="285750"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Lowercase</a:t>
            </a:r>
          </a:p>
          <a:p>
            <a:pPr marL="285750"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Number removal</a:t>
            </a:r>
          </a:p>
          <a:p>
            <a:pPr marL="285750"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Special character removal</a:t>
            </a:r>
          </a:p>
          <a:p>
            <a:pPr marL="285750"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Punctuation removal</a:t>
            </a:r>
          </a:p>
          <a:p>
            <a:pPr marL="285750"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Stop Word Removal</a:t>
            </a:r>
          </a:p>
          <a:p>
            <a:pPr marL="285750"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Stemming</a:t>
            </a:r>
          </a:p>
          <a:p>
            <a:pPr marL="285750"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Lemmatization</a:t>
            </a:r>
          </a:p>
          <a:p>
            <a:pPr marL="285750"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Tokenization</a:t>
            </a:r>
          </a:p>
          <a:p>
            <a:endParaRPr lang="en-US" sz="1000" dirty="0"/>
          </a:p>
        </p:txBody>
      </p:sp>
    </p:spTree>
    <p:extLst>
      <p:ext uri="{BB962C8B-B14F-4D97-AF65-F5344CB8AC3E}">
        <p14:creationId xmlns:p14="http://schemas.microsoft.com/office/powerpoint/2010/main" val="21858105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Pre-processing 1: Cleaning</a:t>
            </a:r>
          </a:p>
        </p:txBody>
      </p:sp>
      <p:sp>
        <p:nvSpPr>
          <p:cNvPr id="14" name="Content Placeholder 2">
            <a:extLst>
              <a:ext uri="{FF2B5EF4-FFF2-40B4-BE49-F238E27FC236}">
                <a16:creationId xmlns:a16="http://schemas.microsoft.com/office/drawing/2014/main" id="{CC755232-AC8C-4F12-A209-96C9E6B9153C}"/>
              </a:ext>
            </a:extLst>
          </p:cNvPr>
          <p:cNvSpPr>
            <a:spLocks noGrp="1"/>
          </p:cNvSpPr>
          <p:nvPr>
            <p:ph idx="1"/>
          </p:nvPr>
        </p:nvSpPr>
        <p:spPr>
          <a:xfrm>
            <a:off x="501651" y="1078231"/>
            <a:ext cx="11165416" cy="4716463"/>
          </a:xfrm>
        </p:spPr>
        <p:txBody>
          <a:bodyPr/>
          <a:lstStyle/>
          <a:p>
            <a:pPr>
              <a:spcBef>
                <a:spcPts val="200"/>
              </a:spcBef>
            </a:pPr>
            <a:r>
              <a:rPr lang="en-US" i="1" dirty="0">
                <a:latin typeface="Open Sans" panose="020B0606030504020204" pitchFamily="34" charset="0"/>
                <a:ea typeface="Open Sans" panose="020B0606030504020204" pitchFamily="34" charset="0"/>
                <a:cs typeface="Open Sans" panose="020B0606030504020204" pitchFamily="34" charset="0"/>
              </a:rPr>
              <a:t>White space removal and lowercasing </a:t>
            </a:r>
            <a:r>
              <a:rPr lang="en-US" dirty="0">
                <a:latin typeface="Open Sans" panose="020B0606030504020204" pitchFamily="34" charset="0"/>
                <a:ea typeface="Open Sans" panose="020B0606030504020204" pitchFamily="34" charset="0"/>
                <a:cs typeface="Open Sans" panose="020B0606030504020204" pitchFamily="34" charset="0"/>
              </a:rPr>
              <a:t>are the two most common, preliminary pre-processing steps that provide text data a more standard form</a:t>
            </a:r>
          </a:p>
          <a:p>
            <a:pPr marL="628650" lvl="1" indent="-171450">
              <a:spcBef>
                <a:spcPts val="200"/>
              </a:spcBef>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  KANYE dropped a new album today, will it be   pre or post TLOP quality?” goes to “</a:t>
            </a:r>
            <a:r>
              <a:rPr lang="en-US" dirty="0" err="1">
                <a:latin typeface="Open Sans" panose="020B0606030504020204" pitchFamily="34" charset="0"/>
                <a:ea typeface="Open Sans" panose="020B0606030504020204" pitchFamily="34" charset="0"/>
                <a:cs typeface="Open Sans" panose="020B0606030504020204" pitchFamily="34" charset="0"/>
              </a:rPr>
              <a:t>kanye</a:t>
            </a:r>
            <a:r>
              <a:rPr lang="en-US" dirty="0">
                <a:latin typeface="Open Sans" panose="020B0606030504020204" pitchFamily="34" charset="0"/>
                <a:ea typeface="Open Sans" panose="020B0606030504020204" pitchFamily="34" charset="0"/>
                <a:cs typeface="Open Sans" panose="020B0606030504020204" pitchFamily="34" charset="0"/>
              </a:rPr>
              <a:t> dropped a new album today, will it be pre or post </a:t>
            </a:r>
            <a:r>
              <a:rPr lang="en-US" dirty="0" err="1">
                <a:latin typeface="Open Sans" panose="020B0606030504020204" pitchFamily="34" charset="0"/>
                <a:ea typeface="Open Sans" panose="020B0606030504020204" pitchFamily="34" charset="0"/>
                <a:cs typeface="Open Sans" panose="020B0606030504020204" pitchFamily="34" charset="0"/>
              </a:rPr>
              <a:t>tlop</a:t>
            </a:r>
            <a:r>
              <a:rPr lang="en-US" dirty="0">
                <a:latin typeface="Open Sans" panose="020B0606030504020204" pitchFamily="34" charset="0"/>
                <a:ea typeface="Open Sans" panose="020B0606030504020204" pitchFamily="34" charset="0"/>
                <a:cs typeface="Open Sans" panose="020B0606030504020204" pitchFamily="34" charset="0"/>
              </a:rPr>
              <a:t> quality?”</a:t>
            </a:r>
            <a:endParaRPr lang="en-US" i="1" dirty="0">
              <a:latin typeface="Open Sans" panose="020B0606030504020204" pitchFamily="34" charset="0"/>
              <a:ea typeface="Open Sans" panose="020B0606030504020204" pitchFamily="34" charset="0"/>
              <a:cs typeface="Open Sans" panose="020B0606030504020204" pitchFamily="34" charset="0"/>
            </a:endParaRPr>
          </a:p>
          <a:p>
            <a:pPr>
              <a:spcBef>
                <a:spcPts val="200"/>
              </a:spcBef>
            </a:pPr>
            <a:r>
              <a:rPr lang="en-US" i="1" dirty="0">
                <a:latin typeface="Open Sans" panose="020B0606030504020204" pitchFamily="34" charset="0"/>
                <a:ea typeface="Open Sans" panose="020B0606030504020204" pitchFamily="34" charset="0"/>
                <a:cs typeface="Open Sans" panose="020B0606030504020204" pitchFamily="34" charset="0"/>
              </a:rPr>
              <a:t>Numbers </a:t>
            </a:r>
            <a:r>
              <a:rPr lang="en-US" dirty="0">
                <a:latin typeface="Open Sans" panose="020B0606030504020204" pitchFamily="34" charset="0"/>
                <a:ea typeface="Open Sans" panose="020B0606030504020204" pitchFamily="34" charset="0"/>
                <a:cs typeface="Open Sans" panose="020B0606030504020204" pitchFamily="34" charset="0"/>
              </a:rPr>
              <a:t>are typically seen as less useful and additive of noise to text data sets, however depending on the NLP challenge they may be crucial for tasks such as feature engineering</a:t>
            </a:r>
          </a:p>
          <a:p>
            <a:pPr marL="628650" lvl="1" indent="-171450">
              <a:spcBef>
                <a:spcPts val="200"/>
              </a:spcBef>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“I made 100 million dollars as an NLP specialist last year” goes to “I made million dollars as an NLP specialist last year”</a:t>
            </a:r>
          </a:p>
          <a:p>
            <a:pPr marL="457200" lvl="1" indent="0">
              <a:spcBef>
                <a:spcPts val="200"/>
              </a:spcBef>
              <a:buNone/>
            </a:pPr>
            <a:endParaRPr lang="en-US" dirty="0">
              <a:latin typeface="Open Sans" panose="020B0606030504020204" pitchFamily="34" charset="0"/>
              <a:ea typeface="Open Sans" panose="020B0606030504020204" pitchFamily="34" charset="0"/>
              <a:cs typeface="Open Sans" panose="020B0606030504020204" pitchFamily="34" charset="0"/>
            </a:endParaRPr>
          </a:p>
          <a:p>
            <a:pPr>
              <a:spcBef>
                <a:spcPts val="200"/>
              </a:spcBef>
            </a:pPr>
            <a:r>
              <a:rPr lang="en-US" i="1" dirty="0">
                <a:latin typeface="Open Sans" panose="020B0606030504020204" pitchFamily="34" charset="0"/>
                <a:ea typeface="Open Sans" panose="020B0606030504020204" pitchFamily="34" charset="0"/>
                <a:cs typeface="Open Sans" panose="020B0606030504020204" pitchFamily="34" charset="0"/>
              </a:rPr>
              <a:t>Special characters </a:t>
            </a:r>
            <a:r>
              <a:rPr lang="en-US" dirty="0">
                <a:latin typeface="Open Sans" panose="020B0606030504020204" pitchFamily="34" charset="0"/>
                <a:ea typeface="Open Sans" panose="020B0606030504020204" pitchFamily="34" charset="0"/>
                <a:cs typeface="Open Sans" panose="020B0606030504020204" pitchFamily="34" charset="0"/>
              </a:rPr>
              <a:t>are usually defined with the following list, </a:t>
            </a:r>
            <a:r>
              <a:rPr lang="en-US" i="1" dirty="0">
                <a:latin typeface="Open Sans" panose="020B0606030504020204" pitchFamily="34" charset="0"/>
                <a:ea typeface="Open Sans" panose="020B0606030504020204" pitchFamily="34" charset="0"/>
                <a:cs typeface="Open Sans" panose="020B0606030504020204" pitchFamily="34" charset="0"/>
              </a:rPr>
              <a:t>@ # $ % ^ &amp; * ( ) - ~ &gt; &lt; :/ </a:t>
            </a:r>
            <a:r>
              <a:rPr lang="en-US" i="1"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:&lt;, </a:t>
            </a:r>
            <a:r>
              <a:rPr lang="en-US"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frequently add noise to text data</a:t>
            </a:r>
            <a:endParaRPr lang="en-US" i="1" dirty="0">
              <a:latin typeface="Open Sans" panose="020B0606030504020204" pitchFamily="34" charset="0"/>
              <a:ea typeface="Open Sans" panose="020B0606030504020204" pitchFamily="34" charset="0"/>
              <a:cs typeface="Open Sans" panose="020B0606030504020204" pitchFamily="34" charset="0"/>
            </a:endParaRPr>
          </a:p>
          <a:p>
            <a:pPr marL="628650" lvl="1" indent="-171450">
              <a:spcBef>
                <a:spcPts val="200"/>
              </a:spcBef>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“@Wendy’s please bring back the 4 for $4 deal” goes to “Wendy’s please bring back the 4 for 4 deal”</a:t>
            </a:r>
          </a:p>
          <a:p>
            <a:pPr marL="457200" lvl="1" indent="0">
              <a:spcBef>
                <a:spcPts val="200"/>
              </a:spcBef>
              <a:buNone/>
            </a:pPr>
            <a:endParaRPr lang="en-US" dirty="0">
              <a:latin typeface="Open Sans" panose="020B0606030504020204" pitchFamily="34" charset="0"/>
              <a:ea typeface="Open Sans" panose="020B0606030504020204" pitchFamily="34" charset="0"/>
              <a:cs typeface="Open Sans" panose="020B0606030504020204" pitchFamily="34" charset="0"/>
            </a:endParaRPr>
          </a:p>
          <a:p>
            <a:pPr>
              <a:spcBef>
                <a:spcPts val="200"/>
              </a:spcBef>
            </a:pPr>
            <a:r>
              <a:rPr lang="en-US" i="1" dirty="0">
                <a:latin typeface="Open Sans" panose="020B0606030504020204" pitchFamily="34" charset="0"/>
                <a:ea typeface="Open Sans" panose="020B0606030504020204" pitchFamily="34" charset="0"/>
                <a:cs typeface="Open Sans" panose="020B0606030504020204" pitchFamily="34" charset="0"/>
              </a:rPr>
              <a:t>Punctuation </a:t>
            </a:r>
            <a:r>
              <a:rPr lang="en-US" dirty="0">
                <a:latin typeface="Open Sans" panose="020B0606030504020204" pitchFamily="34" charset="0"/>
                <a:ea typeface="Open Sans" panose="020B0606030504020204" pitchFamily="34" charset="0"/>
                <a:cs typeface="Open Sans" panose="020B0606030504020204" pitchFamily="34" charset="0"/>
              </a:rPr>
              <a:t>is critical to some NLP tasks, such as sentence-level tokenization, but if applied in proper sequence will also remove noise in text</a:t>
            </a:r>
          </a:p>
          <a:p>
            <a:pPr marL="628650" lvl="1" indent="-171450">
              <a:spcBef>
                <a:spcPts val="200"/>
              </a:spcBef>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“The quick, brown fox jumped over the lazy dog. What an athlete!” goes to “The quick brown fox jumped over the lazy dog What an athlete”</a:t>
            </a:r>
          </a:p>
          <a:p>
            <a:pPr>
              <a:spcBef>
                <a:spcPts val="200"/>
              </a:spcBef>
            </a:pPr>
            <a:endParaRPr lang="en-US" i="1" dirty="0">
              <a:latin typeface="Open Sans" panose="020B0606030504020204" pitchFamily="34" charset="0"/>
              <a:ea typeface="Open Sans" panose="020B0606030504020204" pitchFamily="34" charset="0"/>
              <a:cs typeface="Open Sans" panose="020B0606030504020204" pitchFamily="34" charset="0"/>
            </a:endParaRPr>
          </a:p>
          <a:p>
            <a:pPr marL="171450" indent="-171450">
              <a:spcBef>
                <a:spcPts val="200"/>
              </a:spcBef>
              <a:buFont typeface="Arial" panose="020B0604020202020204" pitchFamily="34" charset="0"/>
              <a:buChar char="•"/>
            </a:pPr>
            <a:r>
              <a:rPr lang="en-US" b="1" dirty="0">
                <a:latin typeface="Open Sans" panose="020B0606030504020204" pitchFamily="34" charset="0"/>
                <a:ea typeface="Open Sans" panose="020B0606030504020204" pitchFamily="34" charset="0"/>
                <a:cs typeface="Open Sans" panose="020B0606030504020204" pitchFamily="34" charset="0"/>
              </a:rPr>
              <a:t>When should they be kept?</a:t>
            </a:r>
          </a:p>
          <a:p>
            <a:pPr marL="628650" lvl="1" indent="-171450">
              <a:spcBef>
                <a:spcPts val="200"/>
              </a:spcBef>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Depending on the NLP task, all of the above may or may not be useful</a:t>
            </a:r>
          </a:p>
          <a:p>
            <a:pPr marL="628650" lvl="1" indent="-171450">
              <a:spcBef>
                <a:spcPts val="200"/>
              </a:spcBef>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In general, applying the above pre-processing in a specified order and with varying permutations is important to maintain traceability</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613173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53C17FE2-2C6A-42B9-B6C9-961A9D4102F5}"/>
              </a:ext>
            </a:extLst>
          </p:cNvPr>
          <p:cNvSpPr>
            <a:spLocks noGrp="1"/>
          </p:cNvSpPr>
          <p:nvPr>
            <p:ph idx="1"/>
          </p:nvPr>
        </p:nvSpPr>
        <p:spPr>
          <a:xfrm>
            <a:off x="501651" y="1078231"/>
            <a:ext cx="11165416" cy="4716463"/>
          </a:xfrm>
        </p:spPr>
        <p:txBody>
          <a:bodyPr/>
          <a:lstStyle/>
          <a:p>
            <a:pPr marL="171450" indent="-171450">
              <a:spcBef>
                <a:spcPts val="200"/>
              </a:spcBef>
              <a:buFont typeface="Arial" panose="020B0604020202020204" pitchFamily="34" charset="0"/>
              <a:buChar char="•"/>
            </a:pPr>
            <a:r>
              <a:rPr lang="en-US" i="1" dirty="0"/>
              <a:t>Stop words</a:t>
            </a:r>
            <a:r>
              <a:rPr lang="en-US" dirty="0"/>
              <a:t> are frequently defined as the most commonly occurring words in a corpus, but may vary in content based on library (</a:t>
            </a:r>
            <a:r>
              <a:rPr lang="en-US" dirty="0" err="1"/>
              <a:t>spaCy</a:t>
            </a:r>
            <a:r>
              <a:rPr lang="en-US" dirty="0"/>
              <a:t> vs. NLTK) or type of corpus.</a:t>
            </a:r>
          </a:p>
          <a:p>
            <a:pPr marL="628650" lvl="1" indent="-171450">
              <a:spcBef>
                <a:spcPts val="200"/>
              </a:spcBef>
              <a:buFont typeface="Courier New" panose="02070309020205020404" pitchFamily="49" charset="0"/>
              <a:buChar char="o"/>
            </a:pPr>
            <a:r>
              <a:rPr lang="en-US" dirty="0"/>
              <a:t>“Just a small-town girl” goes to “Just small-town girl”</a:t>
            </a:r>
          </a:p>
          <a:p>
            <a:pPr marL="628650" lvl="1" indent="-171450">
              <a:spcBef>
                <a:spcPts val="200"/>
              </a:spcBef>
              <a:buFont typeface="Courier New" panose="02070309020205020404" pitchFamily="49" charset="0"/>
              <a:buChar char="o"/>
            </a:pPr>
            <a:r>
              <a:rPr lang="en-US" dirty="0"/>
              <a:t>““</a:t>
            </a:r>
            <a:r>
              <a:rPr lang="en-US" dirty="0" err="1"/>
              <a:t>Livin</a:t>
            </a:r>
            <a:r>
              <a:rPr lang="en-US" dirty="0"/>
              <a:t>' in a lonely world” goes to “</a:t>
            </a:r>
            <a:r>
              <a:rPr lang="en-US" dirty="0" err="1"/>
              <a:t>Livin</a:t>
            </a:r>
            <a:r>
              <a:rPr lang="en-US" dirty="0"/>
              <a:t>' lonely world”</a:t>
            </a:r>
          </a:p>
          <a:p>
            <a:pPr marL="628650" lvl="1" indent="-171450">
              <a:spcBef>
                <a:spcPts val="200"/>
              </a:spcBef>
              <a:buFont typeface="Courier New" panose="02070309020205020404" pitchFamily="49" charset="0"/>
              <a:buChar char="o"/>
            </a:pPr>
            <a:r>
              <a:rPr lang="en-US" dirty="0"/>
              <a:t>“She took the midnight train </a:t>
            </a:r>
            <a:r>
              <a:rPr lang="en-US" dirty="0" err="1"/>
              <a:t>goin</a:t>
            </a:r>
            <a:r>
              <a:rPr lang="en-US" dirty="0"/>
              <a:t>' anywhere” goes to “She took midnight train </a:t>
            </a:r>
            <a:r>
              <a:rPr lang="en-US" dirty="0" err="1"/>
              <a:t>goin</a:t>
            </a:r>
            <a:r>
              <a:rPr lang="en-US" dirty="0"/>
              <a:t>' anywhere”</a:t>
            </a:r>
          </a:p>
          <a:p>
            <a:pPr marL="628650" lvl="1" indent="-171450">
              <a:spcBef>
                <a:spcPts val="200"/>
              </a:spcBef>
              <a:buFont typeface="Courier New" panose="02070309020205020404" pitchFamily="49" charset="0"/>
              <a:buChar char="o"/>
            </a:pPr>
            <a:r>
              <a:rPr lang="en-US" dirty="0"/>
              <a:t>“Just a city boy” goes to “Just city boy”</a:t>
            </a:r>
          </a:p>
          <a:p>
            <a:pPr marL="628650" lvl="1" indent="-171450">
              <a:spcBef>
                <a:spcPts val="200"/>
              </a:spcBef>
              <a:buFont typeface="Courier New" panose="02070309020205020404" pitchFamily="49" charset="0"/>
              <a:buChar char="o"/>
            </a:pPr>
            <a:r>
              <a:rPr lang="en-US" dirty="0"/>
              <a:t>“Born and raised in South Detroit” goes to “Born raised South Detroit”</a:t>
            </a:r>
          </a:p>
          <a:p>
            <a:pPr marL="628650" lvl="1" indent="-171450">
              <a:spcBef>
                <a:spcPts val="200"/>
              </a:spcBef>
              <a:buFont typeface="Courier New" panose="02070309020205020404" pitchFamily="49" charset="0"/>
              <a:buChar char="o"/>
            </a:pPr>
            <a:r>
              <a:rPr lang="en-US" dirty="0"/>
              <a:t>“He took the midnight train </a:t>
            </a:r>
            <a:r>
              <a:rPr lang="en-US" dirty="0" err="1"/>
              <a:t>goin</a:t>
            </a:r>
            <a:r>
              <a:rPr lang="en-US" dirty="0"/>
              <a:t>' anywhere” goes to “He took midnight train </a:t>
            </a:r>
            <a:r>
              <a:rPr lang="en-US" dirty="0" err="1"/>
              <a:t>goin</a:t>
            </a:r>
            <a:r>
              <a:rPr lang="en-US" dirty="0"/>
              <a:t>' anywhere”</a:t>
            </a:r>
          </a:p>
          <a:p>
            <a:pPr marL="457200" lvl="1" indent="0">
              <a:spcBef>
                <a:spcPts val="200"/>
              </a:spcBef>
              <a:buNone/>
            </a:pPr>
            <a:endParaRPr lang="en-US" dirty="0"/>
          </a:p>
          <a:p>
            <a:pPr marL="171450" indent="-171450">
              <a:spcBef>
                <a:spcPts val="200"/>
              </a:spcBef>
              <a:buFont typeface="Arial" panose="020B0604020202020204" pitchFamily="34" charset="0"/>
              <a:buChar char="•"/>
            </a:pPr>
            <a:r>
              <a:rPr lang="en-US" b="1" dirty="0"/>
              <a:t>When should they be kept?</a:t>
            </a:r>
          </a:p>
          <a:p>
            <a:pPr marL="628650" lvl="1" indent="-171450">
              <a:spcBef>
                <a:spcPts val="200"/>
              </a:spcBef>
              <a:buFont typeface="Courier New" panose="02070309020205020404" pitchFamily="49" charset="0"/>
              <a:buChar char="o"/>
            </a:pPr>
            <a:r>
              <a:rPr lang="en-US" dirty="0"/>
              <a:t>Depending on the NLP task, stop words may be useful</a:t>
            </a:r>
          </a:p>
          <a:p>
            <a:pPr marL="933450" lvl="3" indent="-171450">
              <a:spcBef>
                <a:spcPts val="200"/>
              </a:spcBef>
              <a:buFont typeface="Courier New" panose="02070309020205020404" pitchFamily="49" charset="0"/>
              <a:buChar char="o"/>
            </a:pPr>
            <a:r>
              <a:rPr lang="en-US" dirty="0"/>
              <a:t>For example, the translation example previously discussed would necessitate the inclusion of stop words to return a usable result</a:t>
            </a:r>
          </a:p>
          <a:p>
            <a:pPr marL="628650" lvl="1" indent="-171450">
              <a:spcBef>
                <a:spcPts val="200"/>
              </a:spcBef>
              <a:buFont typeface="Courier New" panose="02070309020205020404" pitchFamily="49" charset="0"/>
              <a:buChar char="o"/>
            </a:pPr>
            <a:r>
              <a:rPr lang="en-US" dirty="0"/>
              <a:t>In general, especially when dealing with large data sets, stop words provide little semantic meaning and should be removed</a:t>
            </a:r>
          </a:p>
          <a:p>
            <a:pPr marL="933450" lvl="3" indent="-171450">
              <a:spcBef>
                <a:spcPts val="200"/>
              </a:spcBef>
              <a:buFont typeface="Courier New" panose="02070309020205020404" pitchFamily="49" charset="0"/>
              <a:buChar char="o"/>
            </a:pPr>
            <a:r>
              <a:rPr lang="en-US" dirty="0"/>
              <a:t>However, maintaining multiple versions of processed text, including stop word removal and other methods discussed, is best practice to leave room to experiment</a:t>
            </a:r>
          </a:p>
          <a:p>
            <a:endParaRPr lang="en-US" dirty="0"/>
          </a:p>
        </p:txBody>
      </p:sp>
      <p:sp>
        <p:nvSpPr>
          <p:cNvPr id="2" name="Title 1"/>
          <p:cNvSpPr>
            <a:spLocks noGrp="1"/>
          </p:cNvSpPr>
          <p:nvPr>
            <p:ph type="title"/>
          </p:nvPr>
        </p:nvSpPr>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Pre-processing 2: Stop Words</a:t>
            </a:r>
          </a:p>
        </p:txBody>
      </p:sp>
    </p:spTree>
    <p:extLst>
      <p:ext uri="{BB962C8B-B14F-4D97-AF65-F5344CB8AC3E}">
        <p14:creationId xmlns:p14="http://schemas.microsoft.com/office/powerpoint/2010/main" val="16359386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Pre-processing 3: Stemming and Lemmatization</a:t>
            </a:r>
          </a:p>
        </p:txBody>
      </p:sp>
      <p:sp>
        <p:nvSpPr>
          <p:cNvPr id="3" name="Content Placeholder 2"/>
          <p:cNvSpPr>
            <a:spLocks noGrp="1"/>
          </p:cNvSpPr>
          <p:nvPr>
            <p:ph idx="1"/>
          </p:nvPr>
        </p:nvSpPr>
        <p:spPr>
          <a:xfrm>
            <a:off x="501651" y="1078231"/>
            <a:ext cx="11165416" cy="5248141"/>
          </a:xfrm>
        </p:spPr>
        <p:txBody>
          <a:bodyPr/>
          <a:lstStyle/>
          <a:p>
            <a:pPr marL="171450" indent="-171450">
              <a:spcBef>
                <a:spcPts val="200"/>
              </a:spcBef>
              <a:buFont typeface="Arial" panose="020B0604020202020204" pitchFamily="34" charset="0"/>
              <a:buChar char="•"/>
            </a:pPr>
            <a:r>
              <a:rPr lang="en-US" i="1" dirty="0">
                <a:latin typeface="Open Sans" panose="020B0606030504020204" pitchFamily="34" charset="0"/>
                <a:ea typeface="Open Sans" panose="020B0606030504020204" pitchFamily="34" charset="0"/>
                <a:cs typeface="Open Sans" panose="020B0606030504020204" pitchFamily="34" charset="0"/>
              </a:rPr>
              <a:t>Stemming</a:t>
            </a:r>
            <a:r>
              <a:rPr lang="en-US" dirty="0">
                <a:latin typeface="Open Sans" panose="020B0606030504020204" pitchFamily="34" charset="0"/>
                <a:ea typeface="Open Sans" panose="020B0606030504020204" pitchFamily="34" charset="0"/>
                <a:cs typeface="Open Sans" panose="020B0606030504020204" pitchFamily="34" charset="0"/>
              </a:rPr>
              <a:t> reduces words to roots via the application of a simple algorithm to lop off the beginning or end of a word. Many stemming algorithms exist; a common one is </a:t>
            </a:r>
            <a:r>
              <a:rPr lang="en-US" i="1" dirty="0">
                <a:latin typeface="Open Sans" panose="020B0606030504020204" pitchFamily="34" charset="0"/>
                <a:ea typeface="Open Sans" panose="020B0606030504020204" pitchFamily="34" charset="0"/>
                <a:cs typeface="Open Sans" panose="020B0606030504020204" pitchFamily="34" charset="0"/>
              </a:rPr>
              <a:t>Porter’s algorithm</a:t>
            </a:r>
            <a:r>
              <a:rPr lang="en-US" dirty="0">
                <a:latin typeface="Open Sans" panose="020B0606030504020204" pitchFamily="34" charset="0"/>
                <a:ea typeface="Open Sans" panose="020B0606030504020204" pitchFamily="34" charset="0"/>
                <a:cs typeface="Open Sans" panose="020B0606030504020204" pitchFamily="34" charset="0"/>
              </a:rPr>
              <a:t>, which consists of 5 sequential phases</a:t>
            </a:r>
          </a:p>
          <a:p>
            <a:pPr marL="628650" lvl="1" indent="-171450">
              <a:spcBef>
                <a:spcPts val="200"/>
              </a:spcBef>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“ponies” goes to “</a:t>
            </a:r>
            <a:r>
              <a:rPr lang="en-US" dirty="0" err="1">
                <a:latin typeface="Open Sans" panose="020B0606030504020204" pitchFamily="34" charset="0"/>
                <a:ea typeface="Open Sans" panose="020B0606030504020204" pitchFamily="34" charset="0"/>
                <a:cs typeface="Open Sans" panose="020B0606030504020204" pitchFamily="34" charset="0"/>
              </a:rPr>
              <a:t>poni</a:t>
            </a:r>
            <a:r>
              <a:rPr lang="en-US" dirty="0">
                <a:latin typeface="Open Sans" panose="020B0606030504020204" pitchFamily="34" charset="0"/>
                <a:ea typeface="Open Sans" panose="020B0606030504020204" pitchFamily="34" charset="0"/>
                <a:cs typeface="Open Sans" panose="020B0606030504020204" pitchFamily="34" charset="0"/>
              </a:rPr>
              <a:t>”</a:t>
            </a:r>
          </a:p>
          <a:p>
            <a:pPr marL="628650" lvl="1" indent="-171450">
              <a:spcBef>
                <a:spcPts val="200"/>
              </a:spcBef>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“candy” goes to “</a:t>
            </a:r>
            <a:r>
              <a:rPr lang="en-US" dirty="0" err="1">
                <a:latin typeface="Open Sans" panose="020B0606030504020204" pitchFamily="34" charset="0"/>
                <a:ea typeface="Open Sans" panose="020B0606030504020204" pitchFamily="34" charset="0"/>
                <a:cs typeface="Open Sans" panose="020B0606030504020204" pitchFamily="34" charset="0"/>
              </a:rPr>
              <a:t>candi</a:t>
            </a:r>
            <a:r>
              <a:rPr lang="en-US" dirty="0">
                <a:latin typeface="Open Sans" panose="020B0606030504020204" pitchFamily="34" charset="0"/>
                <a:ea typeface="Open Sans" panose="020B0606030504020204" pitchFamily="34" charset="0"/>
                <a:cs typeface="Open Sans" panose="020B0606030504020204" pitchFamily="34" charset="0"/>
              </a:rPr>
              <a:t>”</a:t>
            </a:r>
          </a:p>
          <a:p>
            <a:pPr marL="628650" lvl="1" indent="-171450">
              <a:spcBef>
                <a:spcPts val="200"/>
              </a:spcBef>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“is” goes to “is”</a:t>
            </a:r>
          </a:p>
          <a:p>
            <a:pPr marL="628650" lvl="1" indent="-171450">
              <a:spcBef>
                <a:spcPts val="200"/>
              </a:spcBef>
              <a:buFont typeface="Courier New" panose="02070309020205020404" pitchFamily="49" charset="0"/>
              <a:buChar char="o"/>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171450" indent="-171450">
              <a:spcBef>
                <a:spcPts val="200"/>
              </a:spcBef>
              <a:buFont typeface="Arial" panose="020B0604020202020204" pitchFamily="34" charset="0"/>
              <a:buChar char="•"/>
            </a:pPr>
            <a:r>
              <a:rPr lang="en-US" i="1" dirty="0">
                <a:latin typeface="Open Sans" panose="020B0606030504020204" pitchFamily="34" charset="0"/>
                <a:ea typeface="Open Sans" panose="020B0606030504020204" pitchFamily="34" charset="0"/>
                <a:cs typeface="Open Sans" panose="020B0606030504020204" pitchFamily="34" charset="0"/>
              </a:rPr>
              <a:t>Lemmatization</a:t>
            </a:r>
            <a:r>
              <a:rPr lang="en-US" dirty="0">
                <a:latin typeface="Open Sans" panose="020B0606030504020204" pitchFamily="34" charset="0"/>
                <a:ea typeface="Open Sans" panose="020B0606030504020204" pitchFamily="34" charset="0"/>
                <a:cs typeface="Open Sans" panose="020B0606030504020204" pitchFamily="34" charset="0"/>
              </a:rPr>
              <a:t> accounts for grammar and parts of speech, and reduces words to their base forms</a:t>
            </a:r>
          </a:p>
          <a:p>
            <a:pPr marL="628650" lvl="1" indent="-171450">
              <a:spcBef>
                <a:spcPts val="200"/>
              </a:spcBef>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“ponies” goes to “pony”</a:t>
            </a:r>
          </a:p>
          <a:p>
            <a:pPr marL="628650" lvl="1" indent="-171450">
              <a:spcBef>
                <a:spcPts val="200"/>
              </a:spcBef>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“candy” goes to “candy”</a:t>
            </a:r>
          </a:p>
          <a:p>
            <a:pPr marL="628650" lvl="1" indent="-171450">
              <a:spcBef>
                <a:spcPts val="200"/>
              </a:spcBef>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“is” goes to “be”</a:t>
            </a:r>
          </a:p>
          <a:p>
            <a:pPr lvl="1">
              <a:spcBef>
                <a:spcPts val="200"/>
              </a:spcBef>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171450" indent="-171450">
              <a:spcBef>
                <a:spcPts val="200"/>
              </a:spcBef>
              <a:buFont typeface="Arial" panose="020B0604020202020204" pitchFamily="34" charset="0"/>
              <a:buChar char="•"/>
            </a:pPr>
            <a:r>
              <a:rPr lang="en-US" b="1" dirty="0">
                <a:latin typeface="Open Sans" panose="020B0606030504020204" pitchFamily="34" charset="0"/>
                <a:ea typeface="Open Sans" panose="020B0606030504020204" pitchFamily="34" charset="0"/>
                <a:cs typeface="Open Sans" panose="020B0606030504020204" pitchFamily="34" charset="0"/>
              </a:rPr>
              <a:t>Which is better?</a:t>
            </a:r>
          </a:p>
          <a:p>
            <a:pPr marL="628650" lvl="1" indent="-171450">
              <a:spcBef>
                <a:spcPts val="200"/>
              </a:spcBef>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Lemmatization is more difficult, requiring deeper linguistic knowledge, bigger dictionaries, and more computing time. However, it is more sophisticated and accurate</a:t>
            </a:r>
          </a:p>
          <a:p>
            <a:pPr marL="628650" lvl="1" indent="-171450">
              <a:spcBef>
                <a:spcPts val="200"/>
              </a:spcBef>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Stemming is cruder but faster, and may be good enough for your application</a:t>
            </a:r>
          </a:p>
          <a:p>
            <a:pPr marL="628650" lvl="1" indent="-171450">
              <a:spcBef>
                <a:spcPts val="200"/>
              </a:spcBef>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You can also apply them sequentially – lemmatize before stemming</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320867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7F2F97D-7E7E-455A-B072-C6F48BEF3364}"/>
              </a:ext>
            </a:extLst>
          </p:cNvPr>
          <p:cNvSpPr/>
          <p:nvPr/>
        </p:nvSpPr>
        <p:spPr bwMode="gray">
          <a:xfrm>
            <a:off x="1345826" y="1453010"/>
            <a:ext cx="2075688" cy="715180"/>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2" name="Title 1"/>
          <p:cNvSpPr>
            <a:spLocks noGrp="1"/>
          </p:cNvSpPr>
          <p:nvPr>
            <p:ph type="title"/>
          </p:nvPr>
        </p:nvSpPr>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Pre-processing 4: Tokenization </a:t>
            </a:r>
          </a:p>
        </p:txBody>
      </p:sp>
      <p:sp>
        <p:nvSpPr>
          <p:cNvPr id="8" name="TextBox 7"/>
          <p:cNvSpPr txBox="1"/>
          <p:nvPr/>
        </p:nvSpPr>
        <p:spPr>
          <a:xfrm>
            <a:off x="5594163" y="2390872"/>
            <a:ext cx="971919" cy="215443"/>
          </a:xfrm>
          <a:prstGeom prst="rect">
            <a:avLst/>
          </a:prstGeom>
          <a:noFill/>
        </p:spPr>
        <p:txBody>
          <a:bodyPr vert="horz" wrap="square" lIns="0" tIns="0" rIns="0" bIns="0" rtlCol="0">
            <a:spAutoFit/>
          </a:bodyPr>
          <a:lstStyle/>
          <a:p>
            <a:pPr>
              <a:spcBef>
                <a:spcPts val="200"/>
              </a:spcBef>
              <a:buSzPct val="100000"/>
            </a:pPr>
            <a:r>
              <a:rPr lang="en-US" sz="1400" b="1" dirty="0">
                <a:latin typeface="Open Sans" panose="020B0606030504020204" pitchFamily="34" charset="0"/>
                <a:ea typeface="Open Sans" panose="020B0606030504020204" pitchFamily="34" charset="0"/>
                <a:cs typeface="Open Sans" panose="020B0606030504020204" pitchFamily="34" charset="0"/>
              </a:rPr>
              <a:t>Unigrams</a:t>
            </a:r>
            <a:endParaRPr lang="en-US" sz="1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512464" y="1014884"/>
            <a:ext cx="9716757" cy="215444"/>
          </a:xfrm>
          <a:prstGeom prst="rect">
            <a:avLst/>
          </a:prstGeom>
          <a:noFill/>
        </p:spPr>
        <p:txBody>
          <a:bodyPr vert="horz" wrap="square" lIns="0" tIns="0" rIns="0" bIns="0" rtlCol="0">
            <a:spAutoFit/>
          </a:bodyPr>
          <a:lstStyle/>
          <a:p>
            <a:pPr>
              <a:spcBef>
                <a:spcPts val="200"/>
              </a:spcBef>
              <a:buSzPct val="100000"/>
            </a:pPr>
            <a:r>
              <a:rPr lang="en-US" sz="1400" dirty="0">
                <a:latin typeface="Open Sans" panose="020B0606030504020204" pitchFamily="34" charset="0"/>
                <a:ea typeface="Open Sans" panose="020B0606030504020204" pitchFamily="34" charset="0"/>
                <a:cs typeface="Open Sans" panose="020B0606030504020204" pitchFamily="34" charset="0"/>
              </a:rPr>
              <a:t>Example: “There are many things I know, but I do not know much about NLP</a:t>
            </a:r>
            <a:r>
              <a:rPr lang="en-US" sz="1200" dirty="0">
                <a:latin typeface="Open Sans" panose="020B0606030504020204" pitchFamily="34" charset="0"/>
                <a:ea typeface="Open Sans" panose="020B0606030504020204" pitchFamily="34" charset="0"/>
                <a:cs typeface="Open Sans" panose="020B0606030504020204" pitchFamily="34" charset="0"/>
              </a:rPr>
              <a:t>.”</a:t>
            </a:r>
          </a:p>
        </p:txBody>
      </p:sp>
      <p:sp>
        <p:nvSpPr>
          <p:cNvPr id="23" name="TextBox 22"/>
          <p:cNvSpPr txBox="1"/>
          <p:nvPr/>
        </p:nvSpPr>
        <p:spPr>
          <a:xfrm>
            <a:off x="1858945" y="1718267"/>
            <a:ext cx="1195754" cy="184666"/>
          </a:xfrm>
          <a:prstGeom prst="rect">
            <a:avLst/>
          </a:prstGeom>
          <a:noFill/>
        </p:spPr>
        <p:txBody>
          <a:bodyPr vert="horz" wrap="square" lIns="0" tIns="0" rIns="0" bIns="0" rtlCol="0">
            <a:spAutoFit/>
          </a:bodyPr>
          <a:lstStyle/>
          <a:p>
            <a:pPr>
              <a:spcBef>
                <a:spcPts val="200"/>
              </a:spcBef>
              <a:buSzPct val="100000"/>
            </a:pPr>
            <a:r>
              <a:rPr lang="en-US" sz="1200" dirty="0">
                <a:latin typeface="Open Sans" panose="020B0606030504020204" pitchFamily="34" charset="0"/>
                <a:ea typeface="Open Sans" panose="020B0606030504020204" pitchFamily="34" charset="0"/>
                <a:cs typeface="Open Sans" panose="020B0606030504020204" pitchFamily="34" charset="0"/>
              </a:rPr>
              <a:t>Preprocessing</a:t>
            </a:r>
          </a:p>
        </p:txBody>
      </p:sp>
      <p:sp>
        <p:nvSpPr>
          <p:cNvPr id="24" name="TextBox 23"/>
          <p:cNvSpPr txBox="1"/>
          <p:nvPr/>
        </p:nvSpPr>
        <p:spPr>
          <a:xfrm>
            <a:off x="915672" y="2564439"/>
            <a:ext cx="3414765" cy="215444"/>
          </a:xfrm>
          <a:prstGeom prst="rect">
            <a:avLst/>
          </a:prstGeom>
          <a:noFill/>
        </p:spPr>
        <p:txBody>
          <a:bodyPr vert="horz" wrap="square" lIns="0" tIns="0" rIns="0" bIns="0" rtlCol="0">
            <a:spAutoFit/>
          </a:bodyPr>
          <a:lstStyle/>
          <a:p>
            <a:pPr>
              <a:spcBef>
                <a:spcPts val="200"/>
              </a:spcBef>
              <a:buSzPct val="100000"/>
            </a:pPr>
            <a:r>
              <a:rPr lang="en-US" sz="1400" dirty="0">
                <a:latin typeface="Open Sans" panose="020B0606030504020204" pitchFamily="34" charset="0"/>
                <a:ea typeface="Open Sans" panose="020B0606030504020204" pitchFamily="34" charset="0"/>
                <a:cs typeface="Open Sans" panose="020B0606030504020204" pitchFamily="34" charset="0"/>
              </a:rPr>
              <a:t>‘many thing know </a:t>
            </a:r>
            <a:r>
              <a:rPr lang="en-US" sz="1400" dirty="0" err="1">
                <a:latin typeface="Open Sans" panose="020B0606030504020204" pitchFamily="34" charset="0"/>
                <a:ea typeface="Open Sans" panose="020B0606030504020204" pitchFamily="34" charset="0"/>
                <a:cs typeface="Open Sans" panose="020B0606030504020204" pitchFamily="34" charset="0"/>
              </a:rPr>
              <a:t>know</a:t>
            </a:r>
            <a:r>
              <a:rPr lang="en-US" sz="1400" dirty="0">
                <a:latin typeface="Open Sans" panose="020B0606030504020204" pitchFamily="34" charset="0"/>
                <a:ea typeface="Open Sans" panose="020B0606030504020204" pitchFamily="34" charset="0"/>
                <a:cs typeface="Open Sans" panose="020B0606030504020204" pitchFamily="34" charset="0"/>
              </a:rPr>
              <a:t> much </a:t>
            </a:r>
            <a:r>
              <a:rPr lang="en-US" sz="1400" dirty="0" err="1">
                <a:latin typeface="Open Sans" panose="020B0606030504020204" pitchFamily="34" charset="0"/>
                <a:ea typeface="Open Sans" panose="020B0606030504020204" pitchFamily="34" charset="0"/>
                <a:cs typeface="Open Sans" panose="020B0606030504020204" pitchFamily="34" charset="0"/>
              </a:rPr>
              <a:t>nlp</a:t>
            </a:r>
            <a:r>
              <a:rPr lang="en-US" sz="1400" dirty="0">
                <a:latin typeface="Open Sans" panose="020B0606030504020204" pitchFamily="34" charset="0"/>
                <a:ea typeface="Open Sans" panose="020B0606030504020204" pitchFamily="34" charset="0"/>
                <a:cs typeface="Open Sans" panose="020B0606030504020204" pitchFamily="34" charset="0"/>
              </a:rPr>
              <a:t>’</a:t>
            </a:r>
          </a:p>
        </p:txBody>
      </p:sp>
      <p:sp>
        <p:nvSpPr>
          <p:cNvPr id="25" name="Right Brace 24"/>
          <p:cNvSpPr/>
          <p:nvPr/>
        </p:nvSpPr>
        <p:spPr>
          <a:xfrm rot="16200000" flipH="1" flipV="1">
            <a:off x="1165207" y="2723539"/>
            <a:ext cx="90432" cy="472275"/>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6" name="TextBox 25"/>
          <p:cNvSpPr txBox="1"/>
          <p:nvPr/>
        </p:nvSpPr>
        <p:spPr>
          <a:xfrm>
            <a:off x="937444" y="4153753"/>
            <a:ext cx="3414765" cy="215444"/>
          </a:xfrm>
          <a:prstGeom prst="rect">
            <a:avLst/>
          </a:prstGeom>
          <a:noFill/>
        </p:spPr>
        <p:txBody>
          <a:bodyPr vert="horz" wrap="square" lIns="0" tIns="0" rIns="0" bIns="0" rtlCol="0">
            <a:spAutoFit/>
          </a:bodyPr>
          <a:lstStyle/>
          <a:p>
            <a:pPr>
              <a:spcBef>
                <a:spcPts val="200"/>
              </a:spcBef>
              <a:buSzPct val="100000"/>
            </a:pPr>
            <a:r>
              <a:rPr lang="en-US" sz="1400" dirty="0">
                <a:latin typeface="Open Sans" panose="020B0606030504020204" pitchFamily="34" charset="0"/>
                <a:ea typeface="Open Sans" panose="020B0606030504020204" pitchFamily="34" charset="0"/>
                <a:cs typeface="Open Sans" panose="020B0606030504020204" pitchFamily="34" charset="0"/>
              </a:rPr>
              <a:t>‘many thing know </a:t>
            </a:r>
            <a:r>
              <a:rPr lang="en-US" sz="1400" dirty="0" err="1">
                <a:latin typeface="Open Sans" panose="020B0606030504020204" pitchFamily="34" charset="0"/>
                <a:ea typeface="Open Sans" panose="020B0606030504020204" pitchFamily="34" charset="0"/>
                <a:cs typeface="Open Sans" panose="020B0606030504020204" pitchFamily="34" charset="0"/>
              </a:rPr>
              <a:t>know</a:t>
            </a:r>
            <a:r>
              <a:rPr lang="en-US" sz="1400" dirty="0">
                <a:latin typeface="Open Sans" panose="020B0606030504020204" pitchFamily="34" charset="0"/>
                <a:ea typeface="Open Sans" panose="020B0606030504020204" pitchFamily="34" charset="0"/>
                <a:cs typeface="Open Sans" panose="020B0606030504020204" pitchFamily="34" charset="0"/>
              </a:rPr>
              <a:t> much </a:t>
            </a:r>
            <a:r>
              <a:rPr lang="en-US" sz="1400" dirty="0" err="1">
                <a:latin typeface="Open Sans" panose="020B0606030504020204" pitchFamily="34" charset="0"/>
                <a:ea typeface="Open Sans" panose="020B0606030504020204" pitchFamily="34" charset="0"/>
                <a:cs typeface="Open Sans" panose="020B0606030504020204" pitchFamily="34" charset="0"/>
              </a:rPr>
              <a:t>nlp</a:t>
            </a:r>
            <a:r>
              <a:rPr lang="en-US" sz="1400" dirty="0">
                <a:latin typeface="Open Sans" panose="020B0606030504020204" pitchFamily="34" charset="0"/>
                <a:ea typeface="Open Sans" panose="020B0606030504020204" pitchFamily="34" charset="0"/>
                <a:cs typeface="Open Sans" panose="020B0606030504020204" pitchFamily="34" charset="0"/>
              </a:rPr>
              <a:t>’</a:t>
            </a:r>
          </a:p>
        </p:txBody>
      </p:sp>
      <p:sp>
        <p:nvSpPr>
          <p:cNvPr id="27" name="Right Brace 26"/>
          <p:cNvSpPr/>
          <p:nvPr/>
        </p:nvSpPr>
        <p:spPr>
          <a:xfrm rot="16200000" flipH="1" flipV="1">
            <a:off x="1428139" y="4071693"/>
            <a:ext cx="130626" cy="994789"/>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8" name="TextBox 27"/>
          <p:cNvSpPr txBox="1"/>
          <p:nvPr/>
        </p:nvSpPr>
        <p:spPr>
          <a:xfrm>
            <a:off x="959215" y="5582293"/>
            <a:ext cx="5162383" cy="215444"/>
          </a:xfrm>
          <a:prstGeom prst="rect">
            <a:avLst/>
          </a:prstGeom>
          <a:noFill/>
        </p:spPr>
        <p:txBody>
          <a:bodyPr vert="horz" wrap="square" lIns="0" tIns="0" rIns="0" bIns="0" rtlCol="0">
            <a:spAutoFit/>
          </a:bodyPr>
          <a:lstStyle/>
          <a:p>
            <a:pPr>
              <a:spcBef>
                <a:spcPts val="200"/>
              </a:spcBef>
              <a:buSzPct val="100000"/>
            </a:pPr>
            <a:r>
              <a:rPr lang="en-US" sz="1400" dirty="0">
                <a:latin typeface="Open Sans" panose="020B0606030504020204" pitchFamily="34" charset="0"/>
                <a:ea typeface="Open Sans" panose="020B0606030504020204" pitchFamily="34" charset="0"/>
                <a:cs typeface="Open Sans" panose="020B0606030504020204" pitchFamily="34" charset="0"/>
              </a:rPr>
              <a:t>‘many thing know </a:t>
            </a:r>
            <a:r>
              <a:rPr lang="en-US" sz="1400" dirty="0" err="1">
                <a:latin typeface="Open Sans" panose="020B0606030504020204" pitchFamily="34" charset="0"/>
                <a:ea typeface="Open Sans" panose="020B0606030504020204" pitchFamily="34" charset="0"/>
                <a:cs typeface="Open Sans" panose="020B0606030504020204" pitchFamily="34" charset="0"/>
              </a:rPr>
              <a:t>know</a:t>
            </a:r>
            <a:r>
              <a:rPr lang="en-US" sz="1400" dirty="0">
                <a:latin typeface="Open Sans" panose="020B0606030504020204" pitchFamily="34" charset="0"/>
                <a:ea typeface="Open Sans" panose="020B0606030504020204" pitchFamily="34" charset="0"/>
                <a:cs typeface="Open Sans" panose="020B0606030504020204" pitchFamily="34" charset="0"/>
              </a:rPr>
              <a:t> much </a:t>
            </a:r>
            <a:r>
              <a:rPr lang="en-US" sz="1400" dirty="0" err="1">
                <a:latin typeface="Open Sans" panose="020B0606030504020204" pitchFamily="34" charset="0"/>
                <a:ea typeface="Open Sans" panose="020B0606030504020204" pitchFamily="34" charset="0"/>
                <a:cs typeface="Open Sans" panose="020B0606030504020204" pitchFamily="34" charset="0"/>
              </a:rPr>
              <a:t>nlp</a:t>
            </a:r>
            <a:r>
              <a:rPr lang="en-US" sz="1400" dirty="0">
                <a:latin typeface="Open Sans" panose="020B0606030504020204" pitchFamily="34" charset="0"/>
                <a:ea typeface="Open Sans" panose="020B0606030504020204" pitchFamily="34" charset="0"/>
                <a:cs typeface="Open Sans" panose="020B0606030504020204" pitchFamily="34" charset="0"/>
              </a:rPr>
              <a:t>’</a:t>
            </a:r>
          </a:p>
        </p:txBody>
      </p:sp>
      <p:sp>
        <p:nvSpPr>
          <p:cNvPr id="29" name="Right Brace 28"/>
          <p:cNvSpPr/>
          <p:nvPr/>
        </p:nvSpPr>
        <p:spPr>
          <a:xfrm rot="16200000" flipH="1" flipV="1">
            <a:off x="1701116" y="5249026"/>
            <a:ext cx="137329" cy="1503905"/>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cxnSp>
        <p:nvCxnSpPr>
          <p:cNvPr id="15" name="Straight Arrow Connector 14">
            <a:extLst>
              <a:ext uri="{FF2B5EF4-FFF2-40B4-BE49-F238E27FC236}">
                <a16:creationId xmlns:a16="http://schemas.microsoft.com/office/drawing/2014/main" id="{AD7C38A3-44C2-4FF7-9D8A-CE40D90B69E2}"/>
              </a:ext>
            </a:extLst>
          </p:cNvPr>
          <p:cNvCxnSpPr>
            <a:cxnSpLocks/>
          </p:cNvCxnSpPr>
          <p:nvPr/>
        </p:nvCxnSpPr>
        <p:spPr>
          <a:xfrm flipV="1">
            <a:off x="4723629" y="2672160"/>
            <a:ext cx="2655579" cy="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12DFCA5-B4FA-4C3B-9A51-905BB34F146C}"/>
              </a:ext>
            </a:extLst>
          </p:cNvPr>
          <p:cNvSpPr txBox="1"/>
          <p:nvPr/>
        </p:nvSpPr>
        <p:spPr>
          <a:xfrm>
            <a:off x="5594163" y="4041984"/>
            <a:ext cx="971919" cy="215443"/>
          </a:xfrm>
          <a:prstGeom prst="rect">
            <a:avLst/>
          </a:prstGeom>
          <a:noFill/>
        </p:spPr>
        <p:txBody>
          <a:bodyPr vert="horz" wrap="square" lIns="0" tIns="0" rIns="0" bIns="0" rtlCol="0">
            <a:spAutoFit/>
          </a:bodyPr>
          <a:lstStyle/>
          <a:p>
            <a:pPr>
              <a:spcBef>
                <a:spcPts val="200"/>
              </a:spcBef>
              <a:buSzPct val="100000"/>
            </a:pPr>
            <a:r>
              <a:rPr lang="en-US" sz="1400" b="1" dirty="0">
                <a:latin typeface="Open Sans" panose="020B0606030504020204" pitchFamily="34" charset="0"/>
                <a:ea typeface="Open Sans" panose="020B0606030504020204" pitchFamily="34" charset="0"/>
                <a:cs typeface="Open Sans" panose="020B0606030504020204" pitchFamily="34" charset="0"/>
              </a:rPr>
              <a:t>Bigrams</a:t>
            </a:r>
            <a:endParaRPr lang="en-US" sz="120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21" name="Straight Arrow Connector 20">
            <a:extLst>
              <a:ext uri="{FF2B5EF4-FFF2-40B4-BE49-F238E27FC236}">
                <a16:creationId xmlns:a16="http://schemas.microsoft.com/office/drawing/2014/main" id="{F1C361D0-B848-49C7-91DB-4CE22AF173F2}"/>
              </a:ext>
            </a:extLst>
          </p:cNvPr>
          <p:cNvCxnSpPr>
            <a:cxnSpLocks/>
          </p:cNvCxnSpPr>
          <p:nvPr/>
        </p:nvCxnSpPr>
        <p:spPr>
          <a:xfrm flipV="1">
            <a:off x="4723629" y="4323272"/>
            <a:ext cx="2655579" cy="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BCA98B-DE44-413B-BC18-35DC4F0ADA93}"/>
              </a:ext>
            </a:extLst>
          </p:cNvPr>
          <p:cNvSpPr txBox="1"/>
          <p:nvPr/>
        </p:nvSpPr>
        <p:spPr>
          <a:xfrm>
            <a:off x="5594163" y="5466476"/>
            <a:ext cx="971919" cy="215443"/>
          </a:xfrm>
          <a:prstGeom prst="rect">
            <a:avLst/>
          </a:prstGeom>
          <a:noFill/>
        </p:spPr>
        <p:txBody>
          <a:bodyPr vert="horz" wrap="square" lIns="0" tIns="0" rIns="0" bIns="0" rtlCol="0">
            <a:spAutoFit/>
          </a:bodyPr>
          <a:lstStyle/>
          <a:p>
            <a:pPr>
              <a:spcBef>
                <a:spcPts val="200"/>
              </a:spcBef>
              <a:buSzPct val="100000"/>
            </a:pPr>
            <a:r>
              <a:rPr lang="en-US" sz="1400" b="1" dirty="0">
                <a:latin typeface="Open Sans" panose="020B0606030504020204" pitchFamily="34" charset="0"/>
                <a:ea typeface="Open Sans" panose="020B0606030504020204" pitchFamily="34" charset="0"/>
                <a:cs typeface="Open Sans" panose="020B0606030504020204" pitchFamily="34" charset="0"/>
              </a:rPr>
              <a:t>Trigrams</a:t>
            </a:r>
            <a:endParaRPr lang="en-US" sz="120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31" name="Straight Arrow Connector 30">
            <a:extLst>
              <a:ext uri="{FF2B5EF4-FFF2-40B4-BE49-F238E27FC236}">
                <a16:creationId xmlns:a16="http://schemas.microsoft.com/office/drawing/2014/main" id="{05CDA0EE-5327-485A-80D5-8FE9AF83557E}"/>
              </a:ext>
            </a:extLst>
          </p:cNvPr>
          <p:cNvCxnSpPr>
            <a:cxnSpLocks/>
          </p:cNvCxnSpPr>
          <p:nvPr/>
        </p:nvCxnSpPr>
        <p:spPr>
          <a:xfrm flipV="1">
            <a:off x="4723629" y="5747764"/>
            <a:ext cx="2655579" cy="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2A17B2C-A6DE-4AAC-9658-3CD18481BF6B}"/>
              </a:ext>
            </a:extLst>
          </p:cNvPr>
          <p:cNvSpPr txBox="1"/>
          <p:nvPr/>
        </p:nvSpPr>
        <p:spPr>
          <a:xfrm>
            <a:off x="7856550" y="2498594"/>
            <a:ext cx="3509442" cy="215444"/>
          </a:xfrm>
          <a:prstGeom prst="rect">
            <a:avLst/>
          </a:prstGeom>
          <a:noFill/>
        </p:spPr>
        <p:txBody>
          <a:bodyPr vert="horz" wrap="square" lIns="0" tIns="0" rIns="0" bIns="0" rtlCol="0">
            <a:spAutoFit/>
          </a:bodyPr>
          <a:lstStyle/>
          <a:p>
            <a:pPr>
              <a:spcBef>
                <a:spcPts val="200"/>
              </a:spcBef>
              <a:buSzPct val="100000"/>
            </a:pPr>
            <a:r>
              <a:rPr lang="en-US" sz="1400" dirty="0">
                <a:latin typeface="Open Sans" panose="020B0606030504020204" pitchFamily="34" charset="0"/>
                <a:ea typeface="Open Sans" panose="020B0606030504020204" pitchFamily="34" charset="0"/>
                <a:cs typeface="Open Sans" panose="020B0606030504020204" pitchFamily="34" charset="0"/>
              </a:rPr>
              <a:t>[‘many’, ‘thing’, ‘know’, ‘know’, ‘much’, ‘</a:t>
            </a:r>
            <a:r>
              <a:rPr lang="en-US" sz="1400" dirty="0" err="1">
                <a:latin typeface="Open Sans" panose="020B0606030504020204" pitchFamily="34" charset="0"/>
                <a:ea typeface="Open Sans" panose="020B0606030504020204" pitchFamily="34" charset="0"/>
                <a:cs typeface="Open Sans" panose="020B0606030504020204" pitchFamily="34" charset="0"/>
              </a:rPr>
              <a:t>nlp</a:t>
            </a:r>
            <a:r>
              <a:rPr lang="en-US" sz="1400" dirty="0">
                <a:latin typeface="Open Sans" panose="020B0606030504020204" pitchFamily="34" charset="0"/>
                <a:ea typeface="Open Sans" panose="020B0606030504020204" pitchFamily="34" charset="0"/>
                <a:cs typeface="Open Sans" panose="020B0606030504020204" pitchFamily="34" charset="0"/>
              </a:rPr>
              <a:t>’]</a:t>
            </a:r>
          </a:p>
        </p:txBody>
      </p:sp>
      <p:sp>
        <p:nvSpPr>
          <p:cNvPr id="33" name="TextBox 32">
            <a:extLst>
              <a:ext uri="{FF2B5EF4-FFF2-40B4-BE49-F238E27FC236}">
                <a16:creationId xmlns:a16="http://schemas.microsoft.com/office/drawing/2014/main" id="{85C0DA34-08C8-402A-A7E9-33F9DB04CF0E}"/>
              </a:ext>
            </a:extLst>
          </p:cNvPr>
          <p:cNvSpPr txBox="1"/>
          <p:nvPr/>
        </p:nvSpPr>
        <p:spPr>
          <a:xfrm>
            <a:off x="7856550" y="4149705"/>
            <a:ext cx="3509442" cy="430887"/>
          </a:xfrm>
          <a:prstGeom prst="rect">
            <a:avLst/>
          </a:prstGeom>
          <a:noFill/>
        </p:spPr>
        <p:txBody>
          <a:bodyPr vert="horz" wrap="square" lIns="0" tIns="0" rIns="0" bIns="0" rtlCol="0">
            <a:spAutoFit/>
          </a:bodyPr>
          <a:lstStyle/>
          <a:p>
            <a:pPr>
              <a:spcBef>
                <a:spcPts val="200"/>
              </a:spcBef>
              <a:buSzPct val="100000"/>
            </a:pPr>
            <a:r>
              <a:rPr lang="en-US" sz="1400" dirty="0">
                <a:latin typeface="Open Sans" panose="020B0606030504020204" pitchFamily="34" charset="0"/>
                <a:ea typeface="Open Sans" panose="020B0606030504020204" pitchFamily="34" charset="0"/>
                <a:cs typeface="Open Sans" panose="020B0606030504020204" pitchFamily="34" charset="0"/>
              </a:rPr>
              <a:t>[‘many thing’, ‘thing know’, ‘know </a:t>
            </a:r>
            <a:r>
              <a:rPr lang="en-US" sz="1400" dirty="0" err="1">
                <a:latin typeface="Open Sans" panose="020B0606030504020204" pitchFamily="34" charset="0"/>
                <a:ea typeface="Open Sans" panose="020B0606030504020204" pitchFamily="34" charset="0"/>
                <a:cs typeface="Open Sans" panose="020B0606030504020204" pitchFamily="34" charset="0"/>
              </a:rPr>
              <a:t>know</a:t>
            </a:r>
            <a:r>
              <a:rPr lang="en-US" sz="1400" dirty="0">
                <a:latin typeface="Open Sans" panose="020B0606030504020204" pitchFamily="34" charset="0"/>
                <a:ea typeface="Open Sans" panose="020B0606030504020204" pitchFamily="34" charset="0"/>
                <a:cs typeface="Open Sans" panose="020B0606030504020204" pitchFamily="34" charset="0"/>
              </a:rPr>
              <a:t>’, ‘know much’, ‘much </a:t>
            </a:r>
            <a:r>
              <a:rPr lang="en-US" sz="1400" dirty="0" err="1">
                <a:latin typeface="Open Sans" panose="020B0606030504020204" pitchFamily="34" charset="0"/>
                <a:ea typeface="Open Sans" panose="020B0606030504020204" pitchFamily="34" charset="0"/>
                <a:cs typeface="Open Sans" panose="020B0606030504020204" pitchFamily="34" charset="0"/>
              </a:rPr>
              <a:t>nlp</a:t>
            </a:r>
            <a:r>
              <a:rPr lang="en-US" sz="1400" dirty="0">
                <a:latin typeface="Open Sans" panose="020B0606030504020204" pitchFamily="34" charset="0"/>
                <a:ea typeface="Open Sans" panose="020B0606030504020204" pitchFamily="34" charset="0"/>
                <a:cs typeface="Open Sans" panose="020B0606030504020204" pitchFamily="34" charset="0"/>
              </a:rPr>
              <a:t>’]</a:t>
            </a:r>
          </a:p>
        </p:txBody>
      </p:sp>
      <p:sp>
        <p:nvSpPr>
          <p:cNvPr id="34" name="TextBox 33">
            <a:extLst>
              <a:ext uri="{FF2B5EF4-FFF2-40B4-BE49-F238E27FC236}">
                <a16:creationId xmlns:a16="http://schemas.microsoft.com/office/drawing/2014/main" id="{88A721F2-BD8A-4BF8-AEB2-092C29B194ED}"/>
              </a:ext>
            </a:extLst>
          </p:cNvPr>
          <p:cNvSpPr txBox="1"/>
          <p:nvPr/>
        </p:nvSpPr>
        <p:spPr>
          <a:xfrm>
            <a:off x="7856550" y="5466475"/>
            <a:ext cx="3509442" cy="430887"/>
          </a:xfrm>
          <a:prstGeom prst="rect">
            <a:avLst/>
          </a:prstGeom>
          <a:noFill/>
        </p:spPr>
        <p:txBody>
          <a:bodyPr vert="horz" wrap="square" lIns="0" tIns="0" rIns="0" bIns="0" rtlCol="0">
            <a:spAutoFit/>
          </a:bodyPr>
          <a:lstStyle/>
          <a:p>
            <a:pPr>
              <a:spcBef>
                <a:spcPts val="200"/>
              </a:spcBef>
              <a:buSzPct val="100000"/>
            </a:pPr>
            <a:r>
              <a:rPr lang="en-US" sz="1400" dirty="0">
                <a:latin typeface="Open Sans" panose="020B0606030504020204" pitchFamily="34" charset="0"/>
                <a:ea typeface="Open Sans" panose="020B0606030504020204" pitchFamily="34" charset="0"/>
                <a:cs typeface="Open Sans" panose="020B0606030504020204" pitchFamily="34" charset="0"/>
              </a:rPr>
              <a:t>[‘many thing know’, ‘thing know </a:t>
            </a:r>
            <a:r>
              <a:rPr lang="en-US" sz="1400" dirty="0" err="1">
                <a:latin typeface="Open Sans" panose="020B0606030504020204" pitchFamily="34" charset="0"/>
                <a:ea typeface="Open Sans" panose="020B0606030504020204" pitchFamily="34" charset="0"/>
                <a:cs typeface="Open Sans" panose="020B0606030504020204" pitchFamily="34" charset="0"/>
              </a:rPr>
              <a:t>know</a:t>
            </a:r>
            <a:r>
              <a:rPr lang="en-US" sz="1400" dirty="0">
                <a:latin typeface="Open Sans" panose="020B0606030504020204" pitchFamily="34" charset="0"/>
                <a:ea typeface="Open Sans" panose="020B0606030504020204" pitchFamily="34" charset="0"/>
                <a:cs typeface="Open Sans" panose="020B0606030504020204" pitchFamily="34" charset="0"/>
              </a:rPr>
              <a:t>’, ‘know </a:t>
            </a:r>
            <a:r>
              <a:rPr lang="en-US" sz="1400" dirty="0" err="1">
                <a:latin typeface="Open Sans" panose="020B0606030504020204" pitchFamily="34" charset="0"/>
                <a:ea typeface="Open Sans" panose="020B0606030504020204" pitchFamily="34" charset="0"/>
                <a:cs typeface="Open Sans" panose="020B0606030504020204" pitchFamily="34" charset="0"/>
              </a:rPr>
              <a:t>know</a:t>
            </a:r>
            <a:r>
              <a:rPr lang="en-US" sz="1400" dirty="0">
                <a:latin typeface="Open Sans" panose="020B0606030504020204" pitchFamily="34" charset="0"/>
                <a:ea typeface="Open Sans" panose="020B0606030504020204" pitchFamily="34" charset="0"/>
                <a:cs typeface="Open Sans" panose="020B0606030504020204" pitchFamily="34" charset="0"/>
              </a:rPr>
              <a:t> much’, ‘know much </a:t>
            </a:r>
            <a:r>
              <a:rPr lang="en-US" sz="1400" dirty="0" err="1">
                <a:latin typeface="Open Sans" panose="020B0606030504020204" pitchFamily="34" charset="0"/>
                <a:ea typeface="Open Sans" panose="020B0606030504020204" pitchFamily="34" charset="0"/>
                <a:cs typeface="Open Sans" panose="020B0606030504020204" pitchFamily="34" charset="0"/>
              </a:rPr>
              <a:t>nlp</a:t>
            </a:r>
            <a:r>
              <a:rPr lang="en-US" sz="1400" dirty="0">
                <a:latin typeface="Open Sans" panose="020B0606030504020204" pitchFamily="34" charset="0"/>
                <a:ea typeface="Open Sans" panose="020B0606030504020204" pitchFamily="34" charset="0"/>
                <a:cs typeface="Open Sans" panose="020B0606030504020204" pitchFamily="34" charset="0"/>
              </a:rPr>
              <a:t>’]</a:t>
            </a:r>
          </a:p>
        </p:txBody>
      </p:sp>
      <p:cxnSp>
        <p:nvCxnSpPr>
          <p:cNvPr id="35" name="Straight Arrow Connector 34">
            <a:extLst>
              <a:ext uri="{FF2B5EF4-FFF2-40B4-BE49-F238E27FC236}">
                <a16:creationId xmlns:a16="http://schemas.microsoft.com/office/drawing/2014/main" id="{E0FDDAC9-3988-4BD3-AD39-DEF547CC5A1F}"/>
              </a:ext>
            </a:extLst>
          </p:cNvPr>
          <p:cNvCxnSpPr>
            <a:cxnSpLocks/>
            <a:endCxn id="7" idx="0"/>
          </p:cNvCxnSpPr>
          <p:nvPr/>
        </p:nvCxnSpPr>
        <p:spPr>
          <a:xfrm>
            <a:off x="2383670" y="1246789"/>
            <a:ext cx="0" cy="20622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8233FD-0BE9-4985-BAE9-F58AA125BF96}"/>
              </a:ext>
            </a:extLst>
          </p:cNvPr>
          <p:cNvCxnSpPr>
            <a:cxnSpLocks/>
            <a:stCxn id="7" idx="2"/>
          </p:cNvCxnSpPr>
          <p:nvPr/>
        </p:nvCxnSpPr>
        <p:spPr>
          <a:xfrm>
            <a:off x="2383670" y="2168190"/>
            <a:ext cx="0" cy="32115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9592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4BDC6-DBE8-4A51-9640-B78E43620CF7}"/>
              </a:ext>
            </a:extLst>
          </p:cNvPr>
          <p:cNvSpPr>
            <a:spLocks noGrp="1"/>
          </p:cNvSpPr>
          <p:nvPr>
            <p:ph type="title"/>
          </p:nvPr>
        </p:nvSpPr>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Extracting Features</a:t>
            </a:r>
          </a:p>
        </p:txBody>
      </p:sp>
      <p:sp>
        <p:nvSpPr>
          <p:cNvPr id="4" name="Slide Number Placeholder 3">
            <a:extLst>
              <a:ext uri="{FF2B5EF4-FFF2-40B4-BE49-F238E27FC236}">
                <a16:creationId xmlns:a16="http://schemas.microsoft.com/office/drawing/2014/main" id="{5B2D83C0-A9F0-4641-A62A-952774C139D9}"/>
              </a:ext>
            </a:extLst>
          </p:cNvPr>
          <p:cNvSpPr>
            <a:spLocks noGrp="1"/>
          </p:cNvSpPr>
          <p:nvPr>
            <p:ph type="sldNum" sz="quarter" idx="4"/>
          </p:nvPr>
        </p:nvSpPr>
        <p:spPr/>
        <p:txBody>
          <a:bodyPr/>
          <a:lstStyle/>
          <a:p>
            <a:fld id="{138DB2EA-265E-4273-8177-8E0D8FDC3B1D}" type="slidenum">
              <a:rPr lang="en-US" smtClean="0"/>
              <a:pPr/>
              <a:t>15</a:t>
            </a:fld>
            <a:endParaRPr lang="en-US" dirty="0"/>
          </a:p>
        </p:txBody>
      </p:sp>
      <p:sp>
        <p:nvSpPr>
          <p:cNvPr id="5" name="TextBox 4">
            <a:extLst>
              <a:ext uri="{FF2B5EF4-FFF2-40B4-BE49-F238E27FC236}">
                <a16:creationId xmlns:a16="http://schemas.microsoft.com/office/drawing/2014/main" id="{644F406F-839C-411E-87D4-1A5AE8707E24}"/>
              </a:ext>
            </a:extLst>
          </p:cNvPr>
          <p:cNvSpPr txBox="1"/>
          <p:nvPr/>
        </p:nvSpPr>
        <p:spPr>
          <a:xfrm>
            <a:off x="501651" y="1078231"/>
            <a:ext cx="10768861" cy="5493812"/>
          </a:xfrm>
          <a:prstGeom prst="rect">
            <a:avLst/>
          </a:prstGeom>
          <a:noFill/>
        </p:spPr>
        <p:txBody>
          <a:bodyPr wrap="square" rtlCol="0">
            <a:spAutoFit/>
          </a:bodyPr>
          <a:lstStyle/>
          <a:p>
            <a:pPr>
              <a:spcBef>
                <a:spcPts val="600"/>
              </a:spcBef>
            </a:pPr>
            <a:r>
              <a:rPr lang="en-US" sz="1400" dirty="0">
                <a:latin typeface="Open Sans" panose="020B0606030504020204" pitchFamily="34" charset="0"/>
                <a:ea typeface="Open Sans" panose="020B0606030504020204" pitchFamily="34" charset="0"/>
                <a:cs typeface="Open Sans" panose="020B0606030504020204" pitchFamily="34" charset="0"/>
              </a:rPr>
              <a:t>Features can be extracted from text through the use of regular expressions (regex), a sequence of characters that describe a search pattern.</a:t>
            </a:r>
          </a:p>
          <a:p>
            <a:pPr marL="285750" indent="-285750">
              <a:spcBef>
                <a:spcPts val="600"/>
              </a:spcBef>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Very powerful rules-based pattern matching</a:t>
            </a:r>
          </a:p>
          <a:p>
            <a:pPr marL="285750" indent="-285750">
              <a:spcBef>
                <a:spcPts val="600"/>
              </a:spcBef>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Not intuitive</a:t>
            </a:r>
          </a:p>
          <a:p>
            <a:pPr>
              <a:spcBef>
                <a:spcPts val="600"/>
              </a:spcBef>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a:spcBef>
                <a:spcPts val="600"/>
              </a:spcBef>
            </a:pPr>
            <a:r>
              <a:rPr lang="en-US" sz="1400" dirty="0">
                <a:latin typeface="Open Sans" panose="020B0606030504020204" pitchFamily="34" charset="0"/>
                <a:ea typeface="Open Sans" panose="020B0606030504020204" pitchFamily="34" charset="0"/>
                <a:cs typeface="Open Sans" panose="020B0606030504020204" pitchFamily="34" charset="0"/>
              </a:rPr>
              <a:t>Additional features that can be readily generated from text data include:</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Word frequency counts</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Counting the percent of text that is numeric</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Sentiment/Polarity</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Subjectivity</a:t>
            </a:r>
          </a:p>
          <a:p>
            <a:pPr marL="742950" lvl="1"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Readability Tests</a:t>
            </a:r>
          </a:p>
          <a:p>
            <a:pPr marL="1200150" lvl="2" indent="-285750">
              <a:spcBef>
                <a:spcPts val="600"/>
              </a:spcBef>
              <a:buFont typeface="Courier New" panose="02070309020205020404" pitchFamily="49" charset="0"/>
              <a:buChar char="o"/>
            </a:pPr>
            <a:r>
              <a:rPr lang="en-US" sz="1400" dirty="0">
                <a:latin typeface="Arial" panose="020B0604020202020204" pitchFamily="34" charset="0"/>
                <a:cs typeface="Arial" panose="020B0604020202020204" pitchFamily="34" charset="0"/>
              </a:rPr>
              <a:t>Flesch Reading Ease</a:t>
            </a:r>
          </a:p>
          <a:p>
            <a:pPr marL="285750" indent="-285750">
              <a:spcBef>
                <a:spcPts val="600"/>
              </a:spcBef>
              <a:buFont typeface="Courier New" panose="02070309020205020404" pitchFamily="49" charset="0"/>
              <a:buChar char="o"/>
            </a:pPr>
            <a:endParaRPr lang="en-US" sz="1400" dirty="0">
              <a:latin typeface="Arial" panose="020B0604020202020204" pitchFamily="34" charset="0"/>
              <a:cs typeface="Arial" panose="020B0604020202020204" pitchFamily="34" charset="0"/>
            </a:endParaRPr>
          </a:p>
          <a:p>
            <a:pPr marL="285750" indent="-285750">
              <a:spcBef>
                <a:spcPts val="600"/>
              </a:spcBef>
              <a:buFont typeface="Courier New" panose="02070309020205020404" pitchFamily="49" charset="0"/>
              <a:buChar char="o"/>
            </a:pPr>
            <a:endParaRPr lang="en-US" sz="1400" dirty="0">
              <a:latin typeface="Arial" panose="020B0604020202020204" pitchFamily="34" charset="0"/>
              <a:cs typeface="Arial" panose="020B0604020202020204" pitchFamily="34" charset="0"/>
            </a:endParaRPr>
          </a:p>
          <a:p>
            <a:pPr marL="1200150" lvl="2" indent="-285750">
              <a:spcBef>
                <a:spcPts val="600"/>
              </a:spcBef>
              <a:buFont typeface="Courier New" panose="02070309020205020404" pitchFamily="49" charset="0"/>
              <a:buChar char="o"/>
            </a:pPr>
            <a:r>
              <a:rPr lang="en-US" sz="1400" dirty="0">
                <a:latin typeface="Arial" panose="020B0604020202020204" pitchFamily="34" charset="0"/>
                <a:cs typeface="Arial" panose="020B0604020202020204" pitchFamily="34" charset="0"/>
              </a:rPr>
              <a:t>Flesch-Kincaid grade level</a:t>
            </a:r>
          </a:p>
          <a:p>
            <a:pPr>
              <a:spcBef>
                <a:spcPts val="600"/>
              </a:spcBef>
            </a:pPr>
            <a:endParaRPr lang="en-US" sz="1400" dirty="0">
              <a:latin typeface="Arial" panose="020B0604020202020204" pitchFamily="34" charset="0"/>
              <a:cs typeface="Arial" panose="020B0604020202020204" pitchFamily="34" charset="0"/>
            </a:endParaRPr>
          </a:p>
          <a:p>
            <a:pPr>
              <a:spcBef>
                <a:spcPts val="600"/>
              </a:spcBef>
            </a:pPr>
            <a:endParaRPr lang="en-US" sz="1400" dirty="0">
              <a:latin typeface="Arial" panose="020B0604020202020204" pitchFamily="34" charset="0"/>
              <a:cs typeface="Arial" panose="020B0604020202020204" pitchFamily="34" charset="0"/>
            </a:endParaRPr>
          </a:p>
          <a:p>
            <a:pPr>
              <a:spcBef>
                <a:spcPts val="600"/>
              </a:spcBef>
            </a:pPr>
            <a:r>
              <a:rPr lang="en-US" sz="1400" dirty="0">
                <a:latin typeface="Arial" panose="020B0604020202020204" pitchFamily="34" charset="0"/>
                <a:cs typeface="Arial" panose="020B0604020202020204" pitchFamily="34" charset="0"/>
              </a:rPr>
              <a:t>Extracted features can also be joined with structured data to </a:t>
            </a:r>
          </a:p>
          <a:p>
            <a:pPr>
              <a:spcBef>
                <a:spcPts val="600"/>
              </a:spcBef>
            </a:pPr>
            <a:r>
              <a:rPr lang="en-US" sz="1400" dirty="0">
                <a:latin typeface="Arial" panose="020B0604020202020204" pitchFamily="34" charset="0"/>
                <a:cs typeface="Arial" panose="020B0604020202020204" pitchFamily="34" charset="0"/>
              </a:rPr>
              <a:t>create a more robust dataset for machine learning</a:t>
            </a:r>
          </a:p>
        </p:txBody>
      </p:sp>
      <p:pic>
        <p:nvPicPr>
          <p:cNvPr id="6" name="Picture 5">
            <a:extLst>
              <a:ext uri="{FF2B5EF4-FFF2-40B4-BE49-F238E27FC236}">
                <a16:creationId xmlns:a16="http://schemas.microsoft.com/office/drawing/2014/main" id="{62C1B052-1EB1-4ADB-B313-1D1178DC8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856" y="1456392"/>
            <a:ext cx="4181887" cy="1154700"/>
          </a:xfrm>
          <a:prstGeom prst="rect">
            <a:avLst/>
          </a:prstGeom>
        </p:spPr>
      </p:pic>
      <p:graphicFrame>
        <p:nvGraphicFramePr>
          <p:cNvPr id="7" name="Table 6">
            <a:extLst>
              <a:ext uri="{FF2B5EF4-FFF2-40B4-BE49-F238E27FC236}">
                <a16:creationId xmlns:a16="http://schemas.microsoft.com/office/drawing/2014/main" id="{01CD2736-896C-487B-B73B-D8F657553247}"/>
              </a:ext>
            </a:extLst>
          </p:cNvPr>
          <p:cNvGraphicFramePr>
            <a:graphicFrameLocks noGrp="1"/>
          </p:cNvGraphicFramePr>
          <p:nvPr>
            <p:extLst>
              <p:ext uri="{D42A27DB-BD31-4B8C-83A1-F6EECF244321}">
                <p14:modId xmlns:p14="http://schemas.microsoft.com/office/powerpoint/2010/main" val="1624591991"/>
              </p:ext>
            </p:extLst>
          </p:nvPr>
        </p:nvGraphicFramePr>
        <p:xfrm>
          <a:off x="7407436" y="2984338"/>
          <a:ext cx="4181887" cy="3551856"/>
        </p:xfrm>
        <a:graphic>
          <a:graphicData uri="http://schemas.openxmlformats.org/drawingml/2006/table">
            <a:tbl>
              <a:tblPr firstRow="1" bandRow="1">
                <a:tableStyleId>{5C22544A-7EE6-4342-B048-85BDC9FD1C3A}</a:tableStyleId>
              </a:tblPr>
              <a:tblGrid>
                <a:gridCol w="1071884">
                  <a:extLst>
                    <a:ext uri="{9D8B030D-6E8A-4147-A177-3AD203B41FA5}">
                      <a16:colId xmlns:a16="http://schemas.microsoft.com/office/drawing/2014/main" val="2316500829"/>
                    </a:ext>
                  </a:extLst>
                </a:gridCol>
                <a:gridCol w="1386688">
                  <a:extLst>
                    <a:ext uri="{9D8B030D-6E8A-4147-A177-3AD203B41FA5}">
                      <a16:colId xmlns:a16="http://schemas.microsoft.com/office/drawing/2014/main" val="3972344951"/>
                    </a:ext>
                  </a:extLst>
                </a:gridCol>
                <a:gridCol w="1723315">
                  <a:extLst>
                    <a:ext uri="{9D8B030D-6E8A-4147-A177-3AD203B41FA5}">
                      <a16:colId xmlns:a16="http://schemas.microsoft.com/office/drawing/2014/main" val="1645912022"/>
                    </a:ext>
                  </a:extLst>
                </a:gridCol>
              </a:tblGrid>
              <a:tr h="222397">
                <a:tc>
                  <a:txBody>
                    <a:bodyPr/>
                    <a:lstStyle/>
                    <a:p>
                      <a:r>
                        <a:rPr lang="en-US" sz="1200">
                          <a:latin typeface="Arial" panose="020B0604020202020204" pitchFamily="34" charset="0"/>
                          <a:cs typeface="Arial" panose="020B0604020202020204" pitchFamily="34" charset="0"/>
                        </a:rPr>
                        <a:t>Score </a:t>
                      </a:r>
                    </a:p>
                  </a:txBody>
                  <a:tcPr marL="55364" marR="55364" marT="27681" marB="27681" anchor="ctr"/>
                </a:tc>
                <a:tc>
                  <a:txBody>
                    <a:bodyPr/>
                    <a:lstStyle/>
                    <a:p>
                      <a:r>
                        <a:rPr lang="en-US" sz="1200" dirty="0">
                          <a:latin typeface="Arial" panose="020B0604020202020204" pitchFamily="34" charset="0"/>
                          <a:cs typeface="Arial" panose="020B0604020202020204" pitchFamily="34" charset="0"/>
                        </a:rPr>
                        <a:t>School level </a:t>
                      </a:r>
                    </a:p>
                  </a:txBody>
                  <a:tcPr marL="55364" marR="55364" marT="27681" marB="27681" anchor="ctr"/>
                </a:tc>
                <a:tc>
                  <a:txBody>
                    <a:bodyPr/>
                    <a:lstStyle/>
                    <a:p>
                      <a:r>
                        <a:rPr lang="en-US" sz="1200" dirty="0">
                          <a:latin typeface="Arial" panose="020B0604020202020204" pitchFamily="34" charset="0"/>
                          <a:cs typeface="Arial" panose="020B0604020202020204" pitchFamily="34" charset="0"/>
                        </a:rPr>
                        <a:t>Notes </a:t>
                      </a:r>
                    </a:p>
                  </a:txBody>
                  <a:tcPr marL="55364" marR="55364" marT="27681" marB="27681" anchor="ctr"/>
                </a:tc>
                <a:extLst>
                  <a:ext uri="{0D108BD9-81ED-4DB2-BD59-A6C34878D82A}">
                    <a16:rowId xmlns:a16="http://schemas.microsoft.com/office/drawing/2014/main" val="2135145131"/>
                  </a:ext>
                </a:extLst>
              </a:tr>
              <a:tr h="556466">
                <a:tc>
                  <a:txBody>
                    <a:bodyPr/>
                    <a:lstStyle/>
                    <a:p>
                      <a:r>
                        <a:rPr lang="en-US" sz="1200" dirty="0">
                          <a:latin typeface="Arial" panose="020B0604020202020204" pitchFamily="34" charset="0"/>
                          <a:cs typeface="Arial" panose="020B0604020202020204" pitchFamily="34" charset="0"/>
                        </a:rPr>
                        <a:t>100.00–90.00 </a:t>
                      </a:r>
                    </a:p>
                  </a:txBody>
                  <a:tcPr marL="55364" marR="55364" marT="27681" marB="27681" anchor="ctr"/>
                </a:tc>
                <a:tc>
                  <a:txBody>
                    <a:bodyPr/>
                    <a:lstStyle/>
                    <a:p>
                      <a:r>
                        <a:rPr lang="en-US" sz="1200" dirty="0">
                          <a:latin typeface="Arial" panose="020B0604020202020204" pitchFamily="34" charset="0"/>
                          <a:cs typeface="Arial" panose="020B0604020202020204" pitchFamily="34" charset="0"/>
                        </a:rPr>
                        <a:t>5th grade </a:t>
                      </a:r>
                    </a:p>
                  </a:txBody>
                  <a:tcPr marL="55364" marR="55364" marT="27681" marB="27681" anchor="ctr"/>
                </a:tc>
                <a:tc>
                  <a:txBody>
                    <a:bodyPr/>
                    <a:lstStyle/>
                    <a:p>
                      <a:r>
                        <a:rPr lang="en-US" sz="1200" dirty="0">
                          <a:latin typeface="Arial" panose="020B0604020202020204" pitchFamily="34" charset="0"/>
                          <a:cs typeface="Arial" panose="020B0604020202020204" pitchFamily="34" charset="0"/>
                        </a:rPr>
                        <a:t>Very easy to read. Easily understood by an average 11-year-old student. </a:t>
                      </a:r>
                    </a:p>
                  </a:txBody>
                  <a:tcPr marL="55364" marR="55364" marT="27681" marB="27681" anchor="ctr"/>
                </a:tc>
                <a:extLst>
                  <a:ext uri="{0D108BD9-81ED-4DB2-BD59-A6C34878D82A}">
                    <a16:rowId xmlns:a16="http://schemas.microsoft.com/office/drawing/2014/main" val="1299325112"/>
                  </a:ext>
                </a:extLst>
              </a:tr>
              <a:tr h="556466">
                <a:tc>
                  <a:txBody>
                    <a:bodyPr/>
                    <a:lstStyle/>
                    <a:p>
                      <a:r>
                        <a:rPr lang="en-US" sz="1200" dirty="0">
                          <a:latin typeface="Arial" panose="020B0604020202020204" pitchFamily="34" charset="0"/>
                          <a:cs typeface="Arial" panose="020B0604020202020204" pitchFamily="34" charset="0"/>
                        </a:rPr>
                        <a:t>90.0–80.0 </a:t>
                      </a:r>
                    </a:p>
                  </a:txBody>
                  <a:tcPr marL="55364" marR="55364" marT="27681" marB="27681" anchor="ctr"/>
                </a:tc>
                <a:tc>
                  <a:txBody>
                    <a:bodyPr/>
                    <a:lstStyle/>
                    <a:p>
                      <a:r>
                        <a:rPr lang="en-US" sz="1200" dirty="0">
                          <a:latin typeface="Arial" panose="020B0604020202020204" pitchFamily="34" charset="0"/>
                          <a:cs typeface="Arial" panose="020B0604020202020204" pitchFamily="34" charset="0"/>
                        </a:rPr>
                        <a:t>6th grade </a:t>
                      </a:r>
                    </a:p>
                  </a:txBody>
                  <a:tcPr marL="55364" marR="55364" marT="27681" marB="27681" anchor="ctr"/>
                </a:tc>
                <a:tc>
                  <a:txBody>
                    <a:bodyPr/>
                    <a:lstStyle/>
                    <a:p>
                      <a:r>
                        <a:rPr lang="en-US" sz="1200" dirty="0">
                          <a:latin typeface="Arial" panose="020B0604020202020204" pitchFamily="34" charset="0"/>
                          <a:cs typeface="Arial" panose="020B0604020202020204" pitchFamily="34" charset="0"/>
                        </a:rPr>
                        <a:t>Easy to read. Conversational English for consumers. </a:t>
                      </a:r>
                    </a:p>
                  </a:txBody>
                  <a:tcPr marL="55364" marR="55364" marT="27681" marB="27681" anchor="ctr"/>
                </a:tc>
                <a:extLst>
                  <a:ext uri="{0D108BD9-81ED-4DB2-BD59-A6C34878D82A}">
                    <a16:rowId xmlns:a16="http://schemas.microsoft.com/office/drawing/2014/main" val="2810216880"/>
                  </a:ext>
                </a:extLst>
              </a:tr>
              <a:tr h="222397">
                <a:tc>
                  <a:txBody>
                    <a:bodyPr/>
                    <a:lstStyle/>
                    <a:p>
                      <a:r>
                        <a:rPr lang="en-US" sz="1200" dirty="0">
                          <a:latin typeface="Arial" panose="020B0604020202020204" pitchFamily="34" charset="0"/>
                          <a:cs typeface="Arial" panose="020B0604020202020204" pitchFamily="34" charset="0"/>
                        </a:rPr>
                        <a:t>80.0–70.0 </a:t>
                      </a:r>
                    </a:p>
                  </a:txBody>
                  <a:tcPr marL="55364" marR="55364" marT="27681" marB="27681" anchor="ctr"/>
                </a:tc>
                <a:tc>
                  <a:txBody>
                    <a:bodyPr/>
                    <a:lstStyle/>
                    <a:p>
                      <a:r>
                        <a:rPr lang="en-US" sz="1200">
                          <a:latin typeface="Arial" panose="020B0604020202020204" pitchFamily="34" charset="0"/>
                          <a:cs typeface="Arial" panose="020B0604020202020204" pitchFamily="34" charset="0"/>
                        </a:rPr>
                        <a:t>7th grade </a:t>
                      </a:r>
                    </a:p>
                  </a:txBody>
                  <a:tcPr marL="55364" marR="55364" marT="27681" marB="27681" anchor="ctr"/>
                </a:tc>
                <a:tc>
                  <a:txBody>
                    <a:bodyPr/>
                    <a:lstStyle/>
                    <a:p>
                      <a:r>
                        <a:rPr lang="en-US" sz="1200">
                          <a:latin typeface="Arial" panose="020B0604020202020204" pitchFamily="34" charset="0"/>
                          <a:cs typeface="Arial" panose="020B0604020202020204" pitchFamily="34" charset="0"/>
                        </a:rPr>
                        <a:t>Fairly easy to read. </a:t>
                      </a:r>
                    </a:p>
                  </a:txBody>
                  <a:tcPr marL="55364" marR="55364" marT="27681" marB="27681" anchor="ctr"/>
                </a:tc>
                <a:extLst>
                  <a:ext uri="{0D108BD9-81ED-4DB2-BD59-A6C34878D82A}">
                    <a16:rowId xmlns:a16="http://schemas.microsoft.com/office/drawing/2014/main" val="978218574"/>
                  </a:ext>
                </a:extLst>
              </a:tr>
              <a:tr h="556466">
                <a:tc>
                  <a:txBody>
                    <a:bodyPr/>
                    <a:lstStyle/>
                    <a:p>
                      <a:r>
                        <a:rPr lang="en-US" sz="1200">
                          <a:latin typeface="Arial" panose="020B0604020202020204" pitchFamily="34" charset="0"/>
                          <a:cs typeface="Arial" panose="020B0604020202020204" pitchFamily="34" charset="0"/>
                        </a:rPr>
                        <a:t>70.0–60.0 </a:t>
                      </a:r>
                    </a:p>
                  </a:txBody>
                  <a:tcPr marL="55364" marR="55364" marT="27681" marB="27681" anchor="ctr"/>
                </a:tc>
                <a:tc>
                  <a:txBody>
                    <a:bodyPr/>
                    <a:lstStyle/>
                    <a:p>
                      <a:r>
                        <a:rPr lang="en-US" sz="1200">
                          <a:latin typeface="Arial" panose="020B0604020202020204" pitchFamily="34" charset="0"/>
                          <a:cs typeface="Arial" panose="020B0604020202020204" pitchFamily="34" charset="0"/>
                        </a:rPr>
                        <a:t>8th &amp; 9th grade </a:t>
                      </a:r>
                    </a:p>
                  </a:txBody>
                  <a:tcPr marL="55364" marR="55364" marT="27681" marB="27681" anchor="ctr"/>
                </a:tc>
                <a:tc>
                  <a:txBody>
                    <a:bodyPr/>
                    <a:lstStyle/>
                    <a:p>
                      <a:r>
                        <a:rPr lang="en-US" sz="1200" dirty="0">
                          <a:latin typeface="Arial" panose="020B0604020202020204" pitchFamily="34" charset="0"/>
                          <a:cs typeface="Arial" panose="020B0604020202020204" pitchFamily="34" charset="0"/>
                        </a:rPr>
                        <a:t>Plain English. Easily understood by 13- to 15-year-old students. </a:t>
                      </a:r>
                    </a:p>
                  </a:txBody>
                  <a:tcPr marL="55364" marR="55364" marT="27681" marB="27681" anchor="ctr"/>
                </a:tc>
                <a:extLst>
                  <a:ext uri="{0D108BD9-81ED-4DB2-BD59-A6C34878D82A}">
                    <a16:rowId xmlns:a16="http://schemas.microsoft.com/office/drawing/2014/main" val="2687368042"/>
                  </a:ext>
                </a:extLst>
              </a:tr>
              <a:tr h="222397">
                <a:tc>
                  <a:txBody>
                    <a:bodyPr/>
                    <a:lstStyle/>
                    <a:p>
                      <a:r>
                        <a:rPr lang="en-US" sz="1200">
                          <a:latin typeface="Arial" panose="020B0604020202020204" pitchFamily="34" charset="0"/>
                          <a:cs typeface="Arial" panose="020B0604020202020204" pitchFamily="34" charset="0"/>
                        </a:rPr>
                        <a:t>60.0–50.0 </a:t>
                      </a:r>
                    </a:p>
                  </a:txBody>
                  <a:tcPr marL="55364" marR="55364" marT="27681" marB="27681" anchor="ctr"/>
                </a:tc>
                <a:tc>
                  <a:txBody>
                    <a:bodyPr/>
                    <a:lstStyle/>
                    <a:p>
                      <a:r>
                        <a:rPr lang="en-US" sz="1200">
                          <a:latin typeface="Arial" panose="020B0604020202020204" pitchFamily="34" charset="0"/>
                          <a:cs typeface="Arial" panose="020B0604020202020204" pitchFamily="34" charset="0"/>
                        </a:rPr>
                        <a:t>10th to 12th grade </a:t>
                      </a:r>
                    </a:p>
                  </a:txBody>
                  <a:tcPr marL="55364" marR="55364" marT="27681" marB="27681" anchor="ctr"/>
                </a:tc>
                <a:tc>
                  <a:txBody>
                    <a:bodyPr/>
                    <a:lstStyle/>
                    <a:p>
                      <a:r>
                        <a:rPr lang="en-US" sz="1200">
                          <a:latin typeface="Arial" panose="020B0604020202020204" pitchFamily="34" charset="0"/>
                          <a:cs typeface="Arial" panose="020B0604020202020204" pitchFamily="34" charset="0"/>
                        </a:rPr>
                        <a:t>Fairly difficult to read. </a:t>
                      </a:r>
                    </a:p>
                  </a:txBody>
                  <a:tcPr marL="55364" marR="55364" marT="27681" marB="27681" anchor="ctr"/>
                </a:tc>
                <a:extLst>
                  <a:ext uri="{0D108BD9-81ED-4DB2-BD59-A6C34878D82A}">
                    <a16:rowId xmlns:a16="http://schemas.microsoft.com/office/drawing/2014/main" val="1184910770"/>
                  </a:ext>
                </a:extLst>
              </a:tr>
              <a:tr h="222397">
                <a:tc>
                  <a:txBody>
                    <a:bodyPr/>
                    <a:lstStyle/>
                    <a:p>
                      <a:r>
                        <a:rPr lang="en-US" sz="1200">
                          <a:latin typeface="Arial" panose="020B0604020202020204" pitchFamily="34" charset="0"/>
                          <a:cs typeface="Arial" panose="020B0604020202020204" pitchFamily="34" charset="0"/>
                        </a:rPr>
                        <a:t>50.0–30.0 </a:t>
                      </a:r>
                    </a:p>
                  </a:txBody>
                  <a:tcPr marL="55364" marR="55364" marT="27681" marB="27681" anchor="ctr"/>
                </a:tc>
                <a:tc>
                  <a:txBody>
                    <a:bodyPr/>
                    <a:lstStyle/>
                    <a:p>
                      <a:r>
                        <a:rPr lang="en-US" sz="1200">
                          <a:latin typeface="Arial" panose="020B0604020202020204" pitchFamily="34" charset="0"/>
                          <a:cs typeface="Arial" panose="020B0604020202020204" pitchFamily="34" charset="0"/>
                        </a:rPr>
                        <a:t>College </a:t>
                      </a:r>
                    </a:p>
                  </a:txBody>
                  <a:tcPr marL="55364" marR="55364" marT="27681" marB="27681" anchor="ctr"/>
                </a:tc>
                <a:tc>
                  <a:txBody>
                    <a:bodyPr/>
                    <a:lstStyle/>
                    <a:p>
                      <a:r>
                        <a:rPr lang="en-US" sz="1200">
                          <a:latin typeface="Arial" panose="020B0604020202020204" pitchFamily="34" charset="0"/>
                          <a:cs typeface="Arial" panose="020B0604020202020204" pitchFamily="34" charset="0"/>
                        </a:rPr>
                        <a:t>Difficult to read. </a:t>
                      </a:r>
                    </a:p>
                  </a:txBody>
                  <a:tcPr marL="55364" marR="55364" marT="27681" marB="27681" anchor="ctr"/>
                </a:tc>
                <a:extLst>
                  <a:ext uri="{0D108BD9-81ED-4DB2-BD59-A6C34878D82A}">
                    <a16:rowId xmlns:a16="http://schemas.microsoft.com/office/drawing/2014/main" val="1739812615"/>
                  </a:ext>
                </a:extLst>
              </a:tr>
              <a:tr h="556466">
                <a:tc>
                  <a:txBody>
                    <a:bodyPr/>
                    <a:lstStyle/>
                    <a:p>
                      <a:r>
                        <a:rPr lang="en-US" sz="1200">
                          <a:latin typeface="Arial" panose="020B0604020202020204" pitchFamily="34" charset="0"/>
                          <a:cs typeface="Arial" panose="020B0604020202020204" pitchFamily="34" charset="0"/>
                        </a:rPr>
                        <a:t>30.0–0.0 </a:t>
                      </a:r>
                    </a:p>
                  </a:txBody>
                  <a:tcPr marL="55364" marR="55364" marT="27681" marB="27681" anchor="ctr"/>
                </a:tc>
                <a:tc>
                  <a:txBody>
                    <a:bodyPr/>
                    <a:lstStyle/>
                    <a:p>
                      <a:r>
                        <a:rPr lang="en-US" sz="1200">
                          <a:latin typeface="Arial" panose="020B0604020202020204" pitchFamily="34" charset="0"/>
                          <a:cs typeface="Arial" panose="020B0604020202020204" pitchFamily="34" charset="0"/>
                        </a:rPr>
                        <a:t>College graduate </a:t>
                      </a:r>
                    </a:p>
                  </a:txBody>
                  <a:tcPr marL="55364" marR="55364" marT="27681" marB="27681" anchor="ctr"/>
                </a:tc>
                <a:tc>
                  <a:txBody>
                    <a:bodyPr/>
                    <a:lstStyle/>
                    <a:p>
                      <a:r>
                        <a:rPr lang="en-US" sz="1200" dirty="0">
                          <a:latin typeface="Arial" panose="020B0604020202020204" pitchFamily="34" charset="0"/>
                          <a:cs typeface="Arial" panose="020B0604020202020204" pitchFamily="34" charset="0"/>
                        </a:rPr>
                        <a:t>Very difficult to read. Best understood by university graduates</a:t>
                      </a:r>
                    </a:p>
                  </a:txBody>
                  <a:tcPr marL="55364" marR="55364" marT="27681" marB="27681" anchor="ctr"/>
                </a:tc>
                <a:extLst>
                  <a:ext uri="{0D108BD9-81ED-4DB2-BD59-A6C34878D82A}">
                    <a16:rowId xmlns:a16="http://schemas.microsoft.com/office/drawing/2014/main" val="3108281859"/>
                  </a:ext>
                </a:extLst>
              </a:tr>
            </a:tbl>
          </a:graphicData>
        </a:graphic>
      </p:graphicFrame>
      <p:sp>
        <p:nvSpPr>
          <p:cNvPr id="8" name="TextBox 7">
            <a:extLst>
              <a:ext uri="{FF2B5EF4-FFF2-40B4-BE49-F238E27FC236}">
                <a16:creationId xmlns:a16="http://schemas.microsoft.com/office/drawing/2014/main" id="{13E5D00E-B4F1-4CC8-9F2D-18BAD658C7E7}"/>
              </a:ext>
            </a:extLst>
          </p:cNvPr>
          <p:cNvSpPr txBox="1"/>
          <p:nvPr/>
        </p:nvSpPr>
        <p:spPr>
          <a:xfrm>
            <a:off x="8438423" y="2661003"/>
            <a:ext cx="2119912" cy="307777"/>
          </a:xfrm>
          <a:prstGeom prst="rect">
            <a:avLst/>
          </a:prstGeom>
          <a:noFill/>
        </p:spPr>
        <p:txBody>
          <a:bodyPr wrap="square" rtlCol="0">
            <a:spAutoFit/>
          </a:bodyPr>
          <a:lstStyle/>
          <a:p>
            <a:r>
              <a:rPr lang="en-US" sz="1400" dirty="0"/>
              <a:t>Flesch Reading Ease</a:t>
            </a:r>
          </a:p>
        </p:txBody>
      </p:sp>
      <p:pic>
        <p:nvPicPr>
          <p:cNvPr id="9" name="Graphic 8">
            <a:extLst>
              <a:ext uri="{FF2B5EF4-FFF2-40B4-BE49-F238E27FC236}">
                <a16:creationId xmlns:a16="http://schemas.microsoft.com/office/drawing/2014/main" id="{D1AE2137-66F8-4227-B3F3-759BB052EC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2384" y="4568512"/>
            <a:ext cx="3467100" cy="352425"/>
          </a:xfrm>
          <a:prstGeom prst="rect">
            <a:avLst/>
          </a:prstGeom>
        </p:spPr>
      </p:pic>
      <p:pic>
        <p:nvPicPr>
          <p:cNvPr id="10" name="Graphic 9">
            <a:extLst>
              <a:ext uri="{FF2B5EF4-FFF2-40B4-BE49-F238E27FC236}">
                <a16:creationId xmlns:a16="http://schemas.microsoft.com/office/drawing/2014/main" id="{BE43A5BB-4454-4923-8EC3-05DCB54CFF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72384" y="5394065"/>
            <a:ext cx="3267075" cy="352425"/>
          </a:xfrm>
          <a:prstGeom prst="rect">
            <a:avLst/>
          </a:prstGeom>
        </p:spPr>
      </p:pic>
    </p:spTree>
    <p:extLst>
      <p:ext uri="{BB962C8B-B14F-4D97-AF65-F5344CB8AC3E}">
        <p14:creationId xmlns:p14="http://schemas.microsoft.com/office/powerpoint/2010/main" val="39525306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71B9-FBA3-4633-AF16-671AA73CBCD9}"/>
              </a:ext>
            </a:extLst>
          </p:cNvPr>
          <p:cNvSpPr>
            <a:spLocks noGrp="1"/>
          </p:cNvSpPr>
          <p:nvPr>
            <p:ph type="title"/>
          </p:nvPr>
        </p:nvSpPr>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What is NLP?</a:t>
            </a:r>
          </a:p>
        </p:txBody>
      </p:sp>
      <p:sp>
        <p:nvSpPr>
          <p:cNvPr id="4" name="Slide Number Placeholder 3">
            <a:extLst>
              <a:ext uri="{FF2B5EF4-FFF2-40B4-BE49-F238E27FC236}">
                <a16:creationId xmlns:a16="http://schemas.microsoft.com/office/drawing/2014/main" id="{AE323981-98D3-44D2-BD36-205CDDA2EDB8}"/>
              </a:ext>
            </a:extLst>
          </p:cNvPr>
          <p:cNvSpPr>
            <a:spLocks noGrp="1"/>
          </p:cNvSpPr>
          <p:nvPr>
            <p:ph type="sldNum" sz="quarter" idx="4"/>
          </p:nvPr>
        </p:nvSpPr>
        <p:spPr/>
        <p:txBody>
          <a:bodyPr/>
          <a:lstStyle/>
          <a:p>
            <a:fld id="{138DB2EA-265E-4273-8177-8E0D8FDC3B1D}" type="slidenum">
              <a:rPr lang="en-US" smtClean="0"/>
              <a:pPr/>
              <a:t>2</a:t>
            </a:fld>
            <a:endParaRPr lang="en-US" dirty="0"/>
          </a:p>
        </p:txBody>
      </p:sp>
      <p:sp>
        <p:nvSpPr>
          <p:cNvPr id="5" name="Rectangle: Rounded Corners 4">
            <a:extLst>
              <a:ext uri="{FF2B5EF4-FFF2-40B4-BE49-F238E27FC236}">
                <a16:creationId xmlns:a16="http://schemas.microsoft.com/office/drawing/2014/main" id="{6A30E565-E0FE-4DF6-BC01-989D36F80A46}"/>
              </a:ext>
            </a:extLst>
          </p:cNvPr>
          <p:cNvSpPr/>
          <p:nvPr/>
        </p:nvSpPr>
        <p:spPr>
          <a:xfrm>
            <a:off x="2175533" y="1037334"/>
            <a:ext cx="7840929" cy="538480"/>
          </a:xfrm>
          <a:prstGeom prst="roundRect">
            <a:avLst/>
          </a:prstGeom>
          <a:no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Natural Language Processing is a branch of artificial intelligence that that helps computers understand, interpret and manipulate human language</a:t>
            </a:r>
          </a:p>
        </p:txBody>
      </p:sp>
      <p:sp>
        <p:nvSpPr>
          <p:cNvPr id="6" name="TextBox 5">
            <a:extLst>
              <a:ext uri="{FF2B5EF4-FFF2-40B4-BE49-F238E27FC236}">
                <a16:creationId xmlns:a16="http://schemas.microsoft.com/office/drawing/2014/main" id="{D371ECF3-4E58-4BB1-BA81-BE20059FF93A}"/>
              </a:ext>
            </a:extLst>
          </p:cNvPr>
          <p:cNvSpPr txBox="1"/>
          <p:nvPr/>
        </p:nvSpPr>
        <p:spPr>
          <a:xfrm>
            <a:off x="2005239" y="2090172"/>
            <a:ext cx="3341825" cy="3108543"/>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Use cases:</a:t>
            </a:r>
          </a:p>
          <a:p>
            <a:pPr marL="285750" indent="-2857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Document classification</a:t>
            </a:r>
          </a:p>
          <a:p>
            <a:pPr marL="285750" indent="-2857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Spam filters</a:t>
            </a:r>
          </a:p>
          <a:p>
            <a:pPr marL="285750" indent="-2857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Sentiment analysis</a:t>
            </a:r>
          </a:p>
          <a:p>
            <a:pPr marL="285750" indent="-2857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Document clustering</a:t>
            </a:r>
          </a:p>
          <a:p>
            <a:pPr marL="285750" indent="-2857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Information extraction/ data mining</a:t>
            </a:r>
          </a:p>
          <a:p>
            <a:pPr marL="285750" indent="-2857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Chatbots/ virtual assistants</a:t>
            </a:r>
          </a:p>
          <a:p>
            <a:pPr marL="285750" indent="-2857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Speech recognition</a:t>
            </a:r>
          </a:p>
          <a:p>
            <a:pPr marL="285750" indent="-2857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Machine translation</a:t>
            </a:r>
          </a:p>
          <a:p>
            <a:pPr marL="285750" indent="-2857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Natural language generation</a:t>
            </a:r>
          </a:p>
          <a:p>
            <a:pPr marL="285750" indent="-2857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Question answering</a:t>
            </a:r>
          </a:p>
          <a:p>
            <a:pPr marL="285750" indent="-2857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Named entity resolution</a:t>
            </a:r>
          </a:p>
          <a:p>
            <a:pPr marL="285750" indent="-2857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Summarization</a:t>
            </a:r>
          </a:p>
        </p:txBody>
      </p:sp>
      <p:pic>
        <p:nvPicPr>
          <p:cNvPr id="7" name="Picture 6">
            <a:extLst>
              <a:ext uri="{FF2B5EF4-FFF2-40B4-BE49-F238E27FC236}">
                <a16:creationId xmlns:a16="http://schemas.microsoft.com/office/drawing/2014/main" id="{E83A1EB4-CC9F-4511-8B9D-CDB8361693CB}"/>
              </a:ext>
            </a:extLst>
          </p:cNvPr>
          <p:cNvPicPr>
            <a:picLocks noChangeAspect="1"/>
          </p:cNvPicPr>
          <p:nvPr/>
        </p:nvPicPr>
        <p:blipFill>
          <a:blip r:embed="rId2"/>
          <a:stretch>
            <a:fillRect/>
          </a:stretch>
        </p:blipFill>
        <p:spPr>
          <a:xfrm>
            <a:off x="5209561" y="1640709"/>
            <a:ext cx="4466315" cy="4807988"/>
          </a:xfrm>
          <a:prstGeom prst="rect">
            <a:avLst/>
          </a:prstGeom>
        </p:spPr>
      </p:pic>
    </p:spTree>
    <p:extLst>
      <p:ext uri="{BB962C8B-B14F-4D97-AF65-F5344CB8AC3E}">
        <p14:creationId xmlns:p14="http://schemas.microsoft.com/office/powerpoint/2010/main" val="32607662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358" r="-632"/>
          <a:stretch/>
        </p:blipFill>
        <p:spPr>
          <a:xfrm>
            <a:off x="1557860" y="2630246"/>
            <a:ext cx="9091555" cy="4050097"/>
          </a:xfrm>
          <a:prstGeom prst="rect">
            <a:avLst/>
          </a:prstGeom>
        </p:spPr>
      </p:pic>
      <p:sp>
        <p:nvSpPr>
          <p:cNvPr id="2" name="Title 1"/>
          <p:cNvSpPr>
            <a:spLocks noGrp="1"/>
          </p:cNvSpPr>
          <p:nvPr>
            <p:ph type="title"/>
          </p:nvPr>
        </p:nvSpPr>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Real World #1: Spam Detector</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2584" y="1251856"/>
            <a:ext cx="3664592" cy="1080363"/>
          </a:xfrm>
        </p:spPr>
      </p:pic>
      <p:sp>
        <p:nvSpPr>
          <p:cNvPr id="4" name="Slide Number Placeholder 3"/>
          <p:cNvSpPr>
            <a:spLocks noGrp="1"/>
          </p:cNvSpPr>
          <p:nvPr>
            <p:ph type="sldNum" sz="quarter" idx="4"/>
          </p:nvPr>
        </p:nvSpPr>
        <p:spPr/>
        <p:txBody>
          <a:bodyPr/>
          <a:lstStyle/>
          <a:p>
            <a:fld id="{138DB2EA-265E-4273-8177-8E0D8FDC3B1D}" type="slidenum">
              <a:rPr lang="en-US" smtClean="0"/>
              <a:pPr/>
              <a:t>3</a:t>
            </a:fld>
            <a:endParaRPr lang="en-US" dirty="0"/>
          </a:p>
        </p:txBody>
      </p:sp>
      <p:pic>
        <p:nvPicPr>
          <p:cNvPr id="6" name="Picture 5"/>
          <p:cNvPicPr>
            <a:picLocks noChangeAspect="1"/>
          </p:cNvPicPr>
          <p:nvPr/>
        </p:nvPicPr>
        <p:blipFill rotWithShape="1">
          <a:blip r:embed="rId4"/>
          <a:srcRect b="1567"/>
          <a:stretch/>
        </p:blipFill>
        <p:spPr>
          <a:xfrm>
            <a:off x="2148736" y="1229470"/>
            <a:ext cx="2208835" cy="1371599"/>
          </a:xfrm>
          <a:prstGeom prst="rect">
            <a:avLst/>
          </a:prstGeom>
        </p:spPr>
      </p:pic>
    </p:spTree>
    <p:extLst>
      <p:ext uri="{BB962C8B-B14F-4D97-AF65-F5344CB8AC3E}">
        <p14:creationId xmlns:p14="http://schemas.microsoft.com/office/powerpoint/2010/main" val="24000260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Real World #2: Amazon customer reviews</a:t>
            </a:r>
          </a:p>
        </p:txBody>
      </p:sp>
      <p:sp>
        <p:nvSpPr>
          <p:cNvPr id="4" name="Slide Number Placeholder 3"/>
          <p:cNvSpPr>
            <a:spLocks noGrp="1"/>
          </p:cNvSpPr>
          <p:nvPr>
            <p:ph type="sldNum" sz="quarter" idx="4"/>
          </p:nvPr>
        </p:nvSpPr>
        <p:spPr/>
        <p:txBody>
          <a:bodyPr/>
          <a:lstStyle/>
          <a:p>
            <a:fld id="{138DB2EA-265E-4273-8177-8E0D8FDC3B1D}" type="slidenum">
              <a:rPr lang="en-US" smtClean="0"/>
              <a:pPr/>
              <a:t>4</a:t>
            </a:fld>
            <a:endParaRPr lang="en-US" dirty="0"/>
          </a:p>
        </p:txBody>
      </p:sp>
      <p:pic>
        <p:nvPicPr>
          <p:cNvPr id="5" name="Picture 4"/>
          <p:cNvPicPr>
            <a:picLocks noChangeAspect="1"/>
          </p:cNvPicPr>
          <p:nvPr/>
        </p:nvPicPr>
        <p:blipFill>
          <a:blip r:embed="rId2"/>
          <a:stretch>
            <a:fillRect/>
          </a:stretch>
        </p:blipFill>
        <p:spPr>
          <a:xfrm>
            <a:off x="641195" y="3333347"/>
            <a:ext cx="7076872" cy="1805211"/>
          </a:xfrm>
          <a:prstGeom prst="rect">
            <a:avLst/>
          </a:prstGeom>
        </p:spPr>
      </p:pic>
      <p:pic>
        <p:nvPicPr>
          <p:cNvPr id="6" name="Picture 5"/>
          <p:cNvPicPr>
            <a:picLocks noChangeAspect="1"/>
          </p:cNvPicPr>
          <p:nvPr/>
        </p:nvPicPr>
        <p:blipFill>
          <a:blip r:embed="rId3"/>
          <a:stretch>
            <a:fillRect/>
          </a:stretch>
        </p:blipFill>
        <p:spPr>
          <a:xfrm>
            <a:off x="8696709" y="3434576"/>
            <a:ext cx="2689954" cy="1418674"/>
          </a:xfrm>
          <a:prstGeom prst="rect">
            <a:avLst/>
          </a:prstGeom>
        </p:spPr>
      </p:pic>
      <p:pic>
        <p:nvPicPr>
          <p:cNvPr id="7" name="Picture 6"/>
          <p:cNvPicPr>
            <a:picLocks noChangeAspect="1"/>
          </p:cNvPicPr>
          <p:nvPr/>
        </p:nvPicPr>
        <p:blipFill>
          <a:blip r:embed="rId4"/>
          <a:stretch>
            <a:fillRect/>
          </a:stretch>
        </p:blipFill>
        <p:spPr>
          <a:xfrm>
            <a:off x="3896607" y="1399478"/>
            <a:ext cx="3985693" cy="1307987"/>
          </a:xfrm>
          <a:prstGeom prst="rect">
            <a:avLst/>
          </a:prstGeom>
        </p:spPr>
      </p:pic>
      <p:sp>
        <p:nvSpPr>
          <p:cNvPr id="8" name="Right Arrow 7"/>
          <p:cNvSpPr/>
          <p:nvPr/>
        </p:nvSpPr>
        <p:spPr>
          <a:xfrm>
            <a:off x="7957183" y="4019283"/>
            <a:ext cx="484289" cy="2795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p:cNvSpPr/>
          <p:nvPr/>
        </p:nvSpPr>
        <p:spPr>
          <a:xfrm>
            <a:off x="1621165" y="6369191"/>
            <a:ext cx="7525337" cy="646331"/>
          </a:xfrm>
          <a:prstGeom prst="rect">
            <a:avLst/>
          </a:prstGeom>
        </p:spPr>
        <p:txBody>
          <a:bodyPr wrap="square">
            <a:spAutoFit/>
          </a:bodyPr>
          <a:lstStyle/>
          <a:p>
            <a:r>
              <a:rPr lang="en-US" dirty="0">
                <a:hlinkClick r:id="rId5"/>
              </a:rPr>
              <a:t>https://app.monkeylearn.com/main/classifiers/cl_Aiu8dfYF/</a:t>
            </a:r>
            <a:endParaRPr lang="en-US" dirty="0"/>
          </a:p>
          <a:p>
            <a:endParaRPr lang="en-US" dirty="0"/>
          </a:p>
        </p:txBody>
      </p:sp>
    </p:spTree>
    <p:extLst>
      <p:ext uri="{BB962C8B-B14F-4D97-AF65-F5344CB8AC3E}">
        <p14:creationId xmlns:p14="http://schemas.microsoft.com/office/powerpoint/2010/main" val="7196266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Real World #3: Identifying Federalist paper authors</a:t>
            </a:r>
          </a:p>
        </p:txBody>
      </p:sp>
      <p:sp>
        <p:nvSpPr>
          <p:cNvPr id="4" name="Slide Number Placeholder 3"/>
          <p:cNvSpPr>
            <a:spLocks noGrp="1"/>
          </p:cNvSpPr>
          <p:nvPr>
            <p:ph type="sldNum" sz="quarter" idx="4"/>
          </p:nvPr>
        </p:nvSpPr>
        <p:spPr/>
        <p:txBody>
          <a:bodyPr/>
          <a:lstStyle/>
          <a:p>
            <a:fld id="{138DB2EA-265E-4273-8177-8E0D8FDC3B1D}" type="slidenum">
              <a:rPr lang="en-US" smtClean="0"/>
              <a:pPr/>
              <a:t>5</a:t>
            </a:fld>
            <a:endParaRPr lang="en-US" dirty="0"/>
          </a:p>
        </p:txBody>
      </p:sp>
      <p:pic>
        <p:nvPicPr>
          <p:cNvPr id="5" name="Picture 4"/>
          <p:cNvPicPr>
            <a:picLocks noChangeAspect="1"/>
          </p:cNvPicPr>
          <p:nvPr/>
        </p:nvPicPr>
        <p:blipFill rotWithShape="1">
          <a:blip r:embed="rId2"/>
          <a:srcRect r="21466"/>
          <a:stretch/>
        </p:blipFill>
        <p:spPr>
          <a:xfrm>
            <a:off x="5980439" y="1639229"/>
            <a:ext cx="5113093" cy="4411483"/>
          </a:xfrm>
          <a:prstGeom prst="rect">
            <a:avLst/>
          </a:prstGeom>
        </p:spPr>
      </p:pic>
      <p:pic>
        <p:nvPicPr>
          <p:cNvPr id="6" name="Picture 5"/>
          <p:cNvPicPr>
            <a:picLocks noChangeAspect="1"/>
          </p:cNvPicPr>
          <p:nvPr/>
        </p:nvPicPr>
        <p:blipFill>
          <a:blip r:embed="rId3"/>
          <a:stretch>
            <a:fillRect/>
          </a:stretch>
        </p:blipFill>
        <p:spPr>
          <a:xfrm>
            <a:off x="1103970" y="1662354"/>
            <a:ext cx="4330046" cy="4378880"/>
          </a:xfrm>
          <a:prstGeom prst="rect">
            <a:avLst/>
          </a:prstGeom>
        </p:spPr>
      </p:pic>
    </p:spTree>
    <p:extLst>
      <p:ext uri="{BB962C8B-B14F-4D97-AF65-F5344CB8AC3E}">
        <p14:creationId xmlns:p14="http://schemas.microsoft.com/office/powerpoint/2010/main" val="37229524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BA46-3242-4464-B76D-668F89376CD9}"/>
              </a:ext>
            </a:extLst>
          </p:cNvPr>
          <p:cNvSpPr>
            <a:spLocks noGrp="1"/>
          </p:cNvSpPr>
          <p:nvPr>
            <p:ph type="title"/>
          </p:nvPr>
        </p:nvSpPr>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Real World #4: Translation</a:t>
            </a:r>
          </a:p>
        </p:txBody>
      </p:sp>
      <p:sp>
        <p:nvSpPr>
          <p:cNvPr id="4" name="Slide Number Placeholder 3">
            <a:extLst>
              <a:ext uri="{FF2B5EF4-FFF2-40B4-BE49-F238E27FC236}">
                <a16:creationId xmlns:a16="http://schemas.microsoft.com/office/drawing/2014/main" id="{4A830E02-29D0-4EAB-A54A-68EDB7866DC0}"/>
              </a:ext>
            </a:extLst>
          </p:cNvPr>
          <p:cNvSpPr>
            <a:spLocks noGrp="1"/>
          </p:cNvSpPr>
          <p:nvPr>
            <p:ph type="sldNum" sz="quarter" idx="4"/>
          </p:nvPr>
        </p:nvSpPr>
        <p:spPr/>
        <p:txBody>
          <a:bodyPr/>
          <a:lstStyle/>
          <a:p>
            <a:fld id="{138DB2EA-265E-4273-8177-8E0D8FDC3B1D}" type="slidenum">
              <a:rPr lang="en-US" smtClean="0"/>
              <a:pPr/>
              <a:t>6</a:t>
            </a:fld>
            <a:endParaRPr lang="en-US" dirty="0"/>
          </a:p>
        </p:txBody>
      </p:sp>
      <p:pic>
        <p:nvPicPr>
          <p:cNvPr id="5" name="Picture 4">
            <a:extLst>
              <a:ext uri="{FF2B5EF4-FFF2-40B4-BE49-F238E27FC236}">
                <a16:creationId xmlns:a16="http://schemas.microsoft.com/office/drawing/2014/main" id="{A348B38C-D9E2-4440-B7A4-C2ACE391285E}"/>
              </a:ext>
            </a:extLst>
          </p:cNvPr>
          <p:cNvPicPr>
            <a:picLocks noChangeAspect="1"/>
          </p:cNvPicPr>
          <p:nvPr/>
        </p:nvPicPr>
        <p:blipFill>
          <a:blip r:embed="rId2"/>
          <a:stretch>
            <a:fillRect/>
          </a:stretch>
        </p:blipFill>
        <p:spPr>
          <a:xfrm>
            <a:off x="1562100" y="1271587"/>
            <a:ext cx="9067800" cy="4314825"/>
          </a:xfrm>
          <a:prstGeom prst="rect">
            <a:avLst/>
          </a:prstGeom>
        </p:spPr>
      </p:pic>
    </p:spTree>
    <p:extLst>
      <p:ext uri="{BB962C8B-B14F-4D97-AF65-F5344CB8AC3E}">
        <p14:creationId xmlns:p14="http://schemas.microsoft.com/office/powerpoint/2010/main" val="12495889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What makes NLP so difficult?</a:t>
            </a:r>
          </a:p>
        </p:txBody>
      </p:sp>
      <p:sp>
        <p:nvSpPr>
          <p:cNvPr id="3" name="Content Placeholder 2"/>
          <p:cNvSpPr>
            <a:spLocks noGrp="1"/>
          </p:cNvSpPr>
          <p:nvPr>
            <p:ph idx="1"/>
          </p:nvPr>
        </p:nvSpPr>
        <p:spPr>
          <a:xfrm>
            <a:off x="395869" y="1016001"/>
            <a:ext cx="9771764" cy="4716463"/>
          </a:xfrm>
        </p:spPr>
        <p:txBody>
          <a:bodyPr/>
          <a:lstStyle/>
          <a:p>
            <a:pPr marL="285750" indent="-285750">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Data science requires quantitative data; text data is qualitative</a:t>
            </a:r>
          </a:p>
          <a:p>
            <a:pPr marL="285750" indent="-285750">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Even for a human reader, the underlying concepts, attitudes, and meaning of a text cannot easily be determined</a:t>
            </a:r>
          </a:p>
          <a:p>
            <a:pPr marL="285750" indent="-285750">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Inconsistent use of language</a:t>
            </a:r>
          </a:p>
          <a:p>
            <a:pPr marL="742950" lvl="1" indent="-285750">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Misspellings</a:t>
            </a:r>
          </a:p>
          <a:p>
            <a:pPr marL="742950" lvl="1" indent="-285750">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Slang</a:t>
            </a:r>
          </a:p>
          <a:p>
            <a:pPr marL="742950" lvl="1" indent="-285750">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Dialects</a:t>
            </a:r>
          </a:p>
          <a:p>
            <a:pPr marL="742950" lvl="1" indent="-285750">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Punctuation &amp; Other Symbols</a:t>
            </a:r>
          </a:p>
          <a:p>
            <a:pPr marL="742950" lvl="1" indent="-285750">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Abbreviations</a:t>
            </a:r>
          </a:p>
          <a:p>
            <a:pPr marL="742950" lvl="1" indent="-285750">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Proper nouns/Capitalization</a:t>
            </a:r>
          </a:p>
          <a:p>
            <a:pPr marL="285750" indent="-285750">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Grammar – can convey meaning or obscure similarity</a:t>
            </a:r>
          </a:p>
          <a:p>
            <a:pPr marL="742950" lvl="1" indent="-285750">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Conjugation</a:t>
            </a:r>
          </a:p>
          <a:p>
            <a:pPr marL="742950" lvl="1" indent="-285750">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Parts of Speech</a:t>
            </a:r>
          </a:p>
          <a:p>
            <a:endParaRPr lang="en-US" sz="1100" dirty="0"/>
          </a:p>
        </p:txBody>
      </p:sp>
      <p:sp>
        <p:nvSpPr>
          <p:cNvPr id="4" name="Slide Number Placeholder 3"/>
          <p:cNvSpPr>
            <a:spLocks noGrp="1"/>
          </p:cNvSpPr>
          <p:nvPr>
            <p:ph type="sldNum" sz="quarter" idx="4"/>
          </p:nvPr>
        </p:nvSpPr>
        <p:spPr/>
        <p:txBody>
          <a:bodyPr/>
          <a:lstStyle/>
          <a:p>
            <a:fld id="{138DB2EA-265E-4273-8177-8E0D8FDC3B1D}" type="slidenum">
              <a:rPr lang="en-US" smtClean="0"/>
              <a:pPr/>
              <a:t>7</a:t>
            </a:fld>
            <a:endParaRPr lang="en-US" dirty="0"/>
          </a:p>
        </p:txBody>
      </p:sp>
      <p:pic>
        <p:nvPicPr>
          <p:cNvPr id="5" name="Picture 2" descr="Related image">
            <a:extLst>
              <a:ext uri="{FF2B5EF4-FFF2-40B4-BE49-F238E27FC236}">
                <a16:creationId xmlns:a16="http://schemas.microsoft.com/office/drawing/2014/main" id="{51C6AB01-C0BE-4E35-863D-2EFB7D247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076" y="3980985"/>
            <a:ext cx="4417440" cy="257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6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Examples</a:t>
            </a:r>
            <a:r>
              <a:rPr lang="en-US" dirty="0"/>
              <a:t> </a:t>
            </a:r>
          </a:p>
        </p:txBody>
      </p:sp>
      <p:sp>
        <p:nvSpPr>
          <p:cNvPr id="4" name="Slide Number Placeholder 3"/>
          <p:cNvSpPr>
            <a:spLocks noGrp="1"/>
          </p:cNvSpPr>
          <p:nvPr>
            <p:ph type="sldNum" sz="quarter" idx="4"/>
          </p:nvPr>
        </p:nvSpPr>
        <p:spPr/>
        <p:txBody>
          <a:bodyPr/>
          <a:lstStyle/>
          <a:p>
            <a:fld id="{138DB2EA-265E-4273-8177-8E0D8FDC3B1D}" type="slidenum">
              <a:rPr lang="en-US" smtClean="0"/>
              <a:pPr/>
              <a:t>8</a:t>
            </a:fld>
            <a:endParaRPr lang="en-US" dirty="0"/>
          </a:p>
        </p:txBody>
      </p:sp>
      <p:pic>
        <p:nvPicPr>
          <p:cNvPr id="5" name="Picture 4"/>
          <p:cNvPicPr>
            <a:picLocks noChangeAspect="1"/>
          </p:cNvPicPr>
          <p:nvPr/>
        </p:nvPicPr>
        <p:blipFill>
          <a:blip r:embed="rId2"/>
          <a:stretch>
            <a:fillRect/>
          </a:stretch>
        </p:blipFill>
        <p:spPr>
          <a:xfrm>
            <a:off x="951840" y="1095837"/>
            <a:ext cx="3211570" cy="2322011"/>
          </a:xfrm>
          <a:prstGeom prst="rect">
            <a:avLst/>
          </a:prstGeom>
        </p:spPr>
      </p:pic>
      <p:pic>
        <p:nvPicPr>
          <p:cNvPr id="6" name="Picture 5"/>
          <p:cNvPicPr>
            <a:picLocks noChangeAspect="1"/>
          </p:cNvPicPr>
          <p:nvPr/>
        </p:nvPicPr>
        <p:blipFill>
          <a:blip r:embed="rId3"/>
          <a:stretch>
            <a:fillRect/>
          </a:stretch>
        </p:blipFill>
        <p:spPr>
          <a:xfrm>
            <a:off x="6828601" y="991809"/>
            <a:ext cx="4383587" cy="2388939"/>
          </a:xfrm>
          <a:prstGeom prst="rect">
            <a:avLst/>
          </a:prstGeom>
        </p:spPr>
      </p:pic>
      <p:pic>
        <p:nvPicPr>
          <p:cNvPr id="7" name="Picture 6"/>
          <p:cNvPicPr>
            <a:picLocks noChangeAspect="1"/>
          </p:cNvPicPr>
          <p:nvPr/>
        </p:nvPicPr>
        <p:blipFill>
          <a:blip r:embed="rId4"/>
          <a:stretch>
            <a:fillRect/>
          </a:stretch>
        </p:blipFill>
        <p:spPr>
          <a:xfrm>
            <a:off x="2654020" y="3881179"/>
            <a:ext cx="6476454" cy="2726558"/>
          </a:xfrm>
          <a:prstGeom prst="rect">
            <a:avLst/>
          </a:prstGeom>
        </p:spPr>
      </p:pic>
    </p:spTree>
    <p:extLst>
      <p:ext uri="{BB962C8B-B14F-4D97-AF65-F5344CB8AC3E}">
        <p14:creationId xmlns:p14="http://schemas.microsoft.com/office/powerpoint/2010/main" val="1399499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B8E947-7CDB-4B34-9D86-6612F4DC8E7B}"/>
              </a:ext>
            </a:extLst>
          </p:cNvPr>
          <p:cNvSpPr txBox="1"/>
          <p:nvPr/>
        </p:nvSpPr>
        <p:spPr>
          <a:xfrm>
            <a:off x="2647603" y="804668"/>
            <a:ext cx="7077075" cy="2885010"/>
          </a:xfrm>
          <a:prstGeom prst="rect">
            <a:avLst/>
          </a:prstGeom>
          <a:noFill/>
          <a:ln w="76200">
            <a:solidFill>
              <a:srgbClr val="FFFF00"/>
            </a:solidFill>
          </a:ln>
        </p:spPr>
        <p:txBody>
          <a:bodyPr vert="horz" wrap="square" lIns="0" tIns="0" rIns="0" bIns="0" rtlCol="0">
            <a:spAutoFit/>
          </a:bodyPr>
          <a:lstStyle/>
          <a:p>
            <a:pPr>
              <a:spcBef>
                <a:spcPts val="200"/>
              </a:spcBef>
              <a:buSzPct val="100000"/>
            </a:pPr>
            <a:endParaRPr lang="en-US" sz="1200" dirty="0"/>
          </a:p>
        </p:txBody>
      </p:sp>
      <p:sp>
        <p:nvSpPr>
          <p:cNvPr id="2" name="Title 1">
            <a:extLst>
              <a:ext uri="{FF2B5EF4-FFF2-40B4-BE49-F238E27FC236}">
                <a16:creationId xmlns:a16="http://schemas.microsoft.com/office/drawing/2014/main" id="{45353B11-D402-7D49-A2EE-E5645128F7D9}"/>
              </a:ext>
            </a:extLst>
          </p:cNvPr>
          <p:cNvSpPr>
            <a:spLocks noGrp="1"/>
          </p:cNvSpPr>
          <p:nvPr>
            <p:ph type="title"/>
          </p:nvPr>
        </p:nvSpPr>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Text Processing Pipeline</a:t>
            </a:r>
          </a:p>
        </p:txBody>
      </p:sp>
      <p:grpSp>
        <p:nvGrpSpPr>
          <p:cNvPr id="26" name="Group 25"/>
          <p:cNvGrpSpPr/>
          <p:nvPr/>
        </p:nvGrpSpPr>
        <p:grpSpPr>
          <a:xfrm>
            <a:off x="2933193" y="5777089"/>
            <a:ext cx="6643829" cy="879962"/>
            <a:chOff x="2039620" y="1776413"/>
            <a:chExt cx="5054281" cy="833437"/>
          </a:xfrm>
        </p:grpSpPr>
        <p:sp>
          <p:nvSpPr>
            <p:cNvPr id="27" name="Pentagon 12"/>
            <p:cNvSpPr/>
            <p:nvPr/>
          </p:nvSpPr>
          <p:spPr>
            <a:xfrm flipH="1">
              <a:off x="3757307" y="1776413"/>
              <a:ext cx="3336594"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28" name="Pentagon 9"/>
            <p:cNvSpPr/>
            <p:nvPr/>
          </p:nvSpPr>
          <p:spPr>
            <a:xfrm>
              <a:off x="2039620" y="1776413"/>
              <a:ext cx="1998662"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29" name="TextBox 28"/>
            <p:cNvSpPr txBox="1"/>
            <p:nvPr/>
          </p:nvSpPr>
          <p:spPr>
            <a:xfrm>
              <a:off x="2122170" y="1834833"/>
              <a:ext cx="631825" cy="565146"/>
            </a:xfrm>
            <a:prstGeom prst="rect">
              <a:avLst/>
            </a:prstGeom>
            <a:noFill/>
          </p:spPr>
          <p:txBody>
            <a:bodyPr wrap="square" lIns="0" tIns="0" rIns="0" bIns="0" rtlCol="0" anchor="ctr" anchorCtr="0">
              <a:noAutofit/>
            </a:bodyPr>
            <a:lstStyle/>
            <a:p>
              <a:r>
                <a:rPr lang="en-US" sz="3200" dirty="0"/>
                <a:t>06</a:t>
              </a:r>
            </a:p>
          </p:txBody>
        </p:sp>
        <p:sp>
          <p:nvSpPr>
            <p:cNvPr id="30" name="TextBox 29"/>
            <p:cNvSpPr txBox="1"/>
            <p:nvPr/>
          </p:nvSpPr>
          <p:spPr>
            <a:xfrm>
              <a:off x="2122170" y="2296694"/>
              <a:ext cx="901700" cy="241980"/>
            </a:xfrm>
            <a:prstGeom prst="rect">
              <a:avLst/>
            </a:prstGeom>
            <a:noFill/>
          </p:spPr>
          <p:txBody>
            <a:bodyPr wrap="square" lIns="0" tIns="0" rIns="0" bIns="0" rtlCol="0" anchor="ctr" anchorCtr="0">
              <a:noAutofit/>
            </a:bodyPr>
            <a:lstStyle/>
            <a:p>
              <a:r>
                <a:rPr lang="en-US" sz="1100" b="1" dirty="0"/>
                <a:t>Visualize</a:t>
              </a:r>
            </a:p>
          </p:txBody>
        </p:sp>
        <p:sp>
          <p:nvSpPr>
            <p:cNvPr id="31" name="Half Frame 30"/>
            <p:cNvSpPr/>
            <p:nvPr/>
          </p:nvSpPr>
          <p:spPr>
            <a:xfrm rot="8142470">
              <a:off x="4396820" y="2064446"/>
              <a:ext cx="234950" cy="257369"/>
            </a:xfrm>
            <a:prstGeom prst="halfFrame">
              <a:avLst>
                <a:gd name="adj1" fmla="val 26576"/>
                <a:gd name="adj2" fmla="val 25856"/>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32" name="Rectangle 31"/>
            <p:cNvSpPr/>
            <p:nvPr/>
          </p:nvSpPr>
          <p:spPr>
            <a:xfrm>
              <a:off x="4804177" y="1950967"/>
              <a:ext cx="1945849" cy="615553"/>
            </a:xfrm>
            <a:prstGeom prst="rect">
              <a:avLst/>
            </a:prstGeom>
          </p:spPr>
          <p:txBody>
            <a:bodyPr wrap="square" lIns="0" tIns="0" rIns="0" bIns="0">
              <a:noAutofit/>
            </a:bodyPr>
            <a:lstStyle/>
            <a:p>
              <a:r>
                <a:rPr lang="en-US" sz="1000" dirty="0"/>
                <a:t>Present model outputs in a visual format using easy-to-understand graphics and charts.</a:t>
              </a:r>
            </a:p>
          </p:txBody>
        </p:sp>
      </p:grpSp>
      <p:grpSp>
        <p:nvGrpSpPr>
          <p:cNvPr id="33" name="Group 32"/>
          <p:cNvGrpSpPr/>
          <p:nvPr/>
        </p:nvGrpSpPr>
        <p:grpSpPr>
          <a:xfrm>
            <a:off x="2934867" y="853064"/>
            <a:ext cx="6643829" cy="4784398"/>
            <a:chOff x="2039620" y="1776413"/>
            <a:chExt cx="5054281" cy="4555172"/>
          </a:xfrm>
        </p:grpSpPr>
        <p:sp>
          <p:nvSpPr>
            <p:cNvPr id="34" name="Pentagon 12"/>
            <p:cNvSpPr/>
            <p:nvPr/>
          </p:nvSpPr>
          <p:spPr>
            <a:xfrm flipH="1">
              <a:off x="3757307" y="1776413"/>
              <a:ext cx="3336594"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5" name="Pentagon 9"/>
            <p:cNvSpPr/>
            <p:nvPr/>
          </p:nvSpPr>
          <p:spPr>
            <a:xfrm>
              <a:off x="2039620" y="1776413"/>
              <a:ext cx="1998662"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6" name="Pentagon 9"/>
            <p:cNvSpPr/>
            <p:nvPr/>
          </p:nvSpPr>
          <p:spPr>
            <a:xfrm>
              <a:off x="2039620" y="2698274"/>
              <a:ext cx="1998662"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7" name="Pentagon 12"/>
            <p:cNvSpPr/>
            <p:nvPr/>
          </p:nvSpPr>
          <p:spPr>
            <a:xfrm flipH="1">
              <a:off x="3757307" y="2698274"/>
              <a:ext cx="3336594"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8" name="Pentagon 9"/>
            <p:cNvSpPr/>
            <p:nvPr/>
          </p:nvSpPr>
          <p:spPr>
            <a:xfrm>
              <a:off x="2039620" y="3620135"/>
              <a:ext cx="1998662"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9" name="Pentagon 12"/>
            <p:cNvSpPr/>
            <p:nvPr/>
          </p:nvSpPr>
          <p:spPr>
            <a:xfrm flipH="1">
              <a:off x="3757307" y="3620135"/>
              <a:ext cx="3336594"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0" name="Pentagon 9"/>
            <p:cNvSpPr/>
            <p:nvPr/>
          </p:nvSpPr>
          <p:spPr>
            <a:xfrm>
              <a:off x="2039620" y="4564856"/>
              <a:ext cx="1998662"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1" name="Pentagon 12"/>
            <p:cNvSpPr/>
            <p:nvPr/>
          </p:nvSpPr>
          <p:spPr>
            <a:xfrm flipH="1">
              <a:off x="3757307" y="4564856"/>
              <a:ext cx="3336594"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2" name="Pentagon 9"/>
            <p:cNvSpPr/>
            <p:nvPr/>
          </p:nvSpPr>
          <p:spPr>
            <a:xfrm>
              <a:off x="2039620" y="5498148"/>
              <a:ext cx="1998662"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3" name="Pentagon 12"/>
            <p:cNvSpPr/>
            <p:nvPr/>
          </p:nvSpPr>
          <p:spPr>
            <a:xfrm flipH="1">
              <a:off x="3757307" y="5498148"/>
              <a:ext cx="3336594"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chemeClr val="accent3">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4" name="TextBox 43"/>
            <p:cNvSpPr txBox="1"/>
            <p:nvPr/>
          </p:nvSpPr>
          <p:spPr>
            <a:xfrm>
              <a:off x="2122170" y="1834833"/>
              <a:ext cx="631825" cy="565146"/>
            </a:xfrm>
            <a:prstGeom prst="rect">
              <a:avLst/>
            </a:prstGeom>
            <a:noFill/>
          </p:spPr>
          <p:txBody>
            <a:bodyPr wrap="square" lIns="0" tIns="0" rIns="0" bIns="0" rtlCol="0" anchor="ctr" anchorCtr="0">
              <a:noAutofit/>
            </a:bodyPr>
            <a:lstStyle/>
            <a:p>
              <a:r>
                <a:rPr lang="en-US" sz="3200" dirty="0"/>
                <a:t>01</a:t>
              </a:r>
            </a:p>
          </p:txBody>
        </p:sp>
        <p:sp>
          <p:nvSpPr>
            <p:cNvPr id="45" name="TextBox 44"/>
            <p:cNvSpPr txBox="1"/>
            <p:nvPr/>
          </p:nvSpPr>
          <p:spPr>
            <a:xfrm>
              <a:off x="2122170" y="2296694"/>
              <a:ext cx="901700" cy="241980"/>
            </a:xfrm>
            <a:prstGeom prst="rect">
              <a:avLst/>
            </a:prstGeom>
            <a:noFill/>
          </p:spPr>
          <p:txBody>
            <a:bodyPr wrap="square" lIns="0" tIns="0" rIns="0" bIns="0" rtlCol="0" anchor="ctr" anchorCtr="0">
              <a:noAutofit/>
            </a:bodyPr>
            <a:lstStyle/>
            <a:p>
              <a:r>
                <a:rPr lang="en-US" sz="1100" b="1" dirty="0"/>
                <a:t>Extract</a:t>
              </a:r>
            </a:p>
          </p:txBody>
        </p:sp>
        <p:sp>
          <p:nvSpPr>
            <p:cNvPr id="46" name="TextBox 45"/>
            <p:cNvSpPr txBox="1"/>
            <p:nvPr/>
          </p:nvSpPr>
          <p:spPr>
            <a:xfrm>
              <a:off x="2122170" y="2764473"/>
              <a:ext cx="631825" cy="565146"/>
            </a:xfrm>
            <a:prstGeom prst="rect">
              <a:avLst/>
            </a:prstGeom>
            <a:noFill/>
          </p:spPr>
          <p:txBody>
            <a:bodyPr wrap="square" lIns="0" tIns="0" rIns="0" bIns="0" rtlCol="0" anchor="ctr" anchorCtr="0">
              <a:noAutofit/>
            </a:bodyPr>
            <a:lstStyle/>
            <a:p>
              <a:r>
                <a:rPr lang="en-US" sz="3200" dirty="0"/>
                <a:t>02</a:t>
              </a:r>
            </a:p>
          </p:txBody>
        </p:sp>
        <p:sp>
          <p:nvSpPr>
            <p:cNvPr id="47" name="TextBox 46"/>
            <p:cNvSpPr txBox="1"/>
            <p:nvPr/>
          </p:nvSpPr>
          <p:spPr>
            <a:xfrm>
              <a:off x="2122170" y="3226334"/>
              <a:ext cx="901700" cy="241980"/>
            </a:xfrm>
            <a:prstGeom prst="rect">
              <a:avLst/>
            </a:prstGeom>
            <a:noFill/>
          </p:spPr>
          <p:txBody>
            <a:bodyPr wrap="square" lIns="0" tIns="0" rIns="0" bIns="0" rtlCol="0" anchor="ctr" anchorCtr="0">
              <a:noAutofit/>
            </a:bodyPr>
            <a:lstStyle/>
            <a:p>
              <a:r>
                <a:rPr lang="en-US" sz="1100" b="1" dirty="0"/>
                <a:t>Pre-process</a:t>
              </a:r>
            </a:p>
          </p:txBody>
        </p:sp>
        <p:sp>
          <p:nvSpPr>
            <p:cNvPr id="48" name="TextBox 47"/>
            <p:cNvSpPr txBox="1"/>
            <p:nvPr/>
          </p:nvSpPr>
          <p:spPr>
            <a:xfrm>
              <a:off x="2122170" y="3684715"/>
              <a:ext cx="631825" cy="565146"/>
            </a:xfrm>
            <a:prstGeom prst="rect">
              <a:avLst/>
            </a:prstGeom>
            <a:noFill/>
          </p:spPr>
          <p:txBody>
            <a:bodyPr wrap="square" lIns="0" tIns="0" rIns="0" bIns="0" rtlCol="0" anchor="ctr" anchorCtr="0">
              <a:noAutofit/>
            </a:bodyPr>
            <a:lstStyle/>
            <a:p>
              <a:r>
                <a:rPr lang="en-US" sz="3200" dirty="0"/>
                <a:t>03</a:t>
              </a:r>
            </a:p>
          </p:txBody>
        </p:sp>
        <p:sp>
          <p:nvSpPr>
            <p:cNvPr id="49" name="TextBox 48"/>
            <p:cNvSpPr txBox="1"/>
            <p:nvPr/>
          </p:nvSpPr>
          <p:spPr>
            <a:xfrm>
              <a:off x="2122170" y="4146576"/>
              <a:ext cx="901700" cy="241980"/>
            </a:xfrm>
            <a:prstGeom prst="rect">
              <a:avLst/>
            </a:prstGeom>
            <a:noFill/>
          </p:spPr>
          <p:txBody>
            <a:bodyPr wrap="square" lIns="0" tIns="0" rIns="0" bIns="0" rtlCol="0" anchor="ctr" anchorCtr="0">
              <a:noAutofit/>
            </a:bodyPr>
            <a:lstStyle/>
            <a:p>
              <a:r>
                <a:rPr lang="en-US" sz="1100" b="1" dirty="0"/>
                <a:t>Tokenize</a:t>
              </a:r>
            </a:p>
          </p:txBody>
        </p:sp>
        <p:sp>
          <p:nvSpPr>
            <p:cNvPr id="50" name="TextBox 49"/>
            <p:cNvSpPr txBox="1"/>
            <p:nvPr/>
          </p:nvSpPr>
          <p:spPr>
            <a:xfrm>
              <a:off x="2122170" y="4627055"/>
              <a:ext cx="631825" cy="565146"/>
            </a:xfrm>
            <a:prstGeom prst="rect">
              <a:avLst/>
            </a:prstGeom>
            <a:noFill/>
          </p:spPr>
          <p:txBody>
            <a:bodyPr wrap="square" lIns="0" tIns="0" rIns="0" bIns="0" rtlCol="0" anchor="ctr" anchorCtr="0">
              <a:noAutofit/>
            </a:bodyPr>
            <a:lstStyle/>
            <a:p>
              <a:r>
                <a:rPr lang="en-US" sz="3200" dirty="0"/>
                <a:t>04</a:t>
              </a:r>
            </a:p>
          </p:txBody>
        </p:sp>
        <p:sp>
          <p:nvSpPr>
            <p:cNvPr id="51" name="TextBox 50"/>
            <p:cNvSpPr txBox="1"/>
            <p:nvPr/>
          </p:nvSpPr>
          <p:spPr>
            <a:xfrm>
              <a:off x="2122170" y="5088916"/>
              <a:ext cx="901700" cy="241980"/>
            </a:xfrm>
            <a:prstGeom prst="rect">
              <a:avLst/>
            </a:prstGeom>
            <a:noFill/>
          </p:spPr>
          <p:txBody>
            <a:bodyPr wrap="square" lIns="0" tIns="0" rIns="0" bIns="0" rtlCol="0" anchor="ctr" anchorCtr="0">
              <a:noAutofit/>
            </a:bodyPr>
            <a:lstStyle/>
            <a:p>
              <a:r>
                <a:rPr lang="en-US" sz="1100" b="1" dirty="0" err="1"/>
                <a:t>Vectorize</a:t>
              </a:r>
              <a:endParaRPr lang="en-US" sz="1100" b="1" dirty="0"/>
            </a:p>
          </p:txBody>
        </p:sp>
        <p:sp>
          <p:nvSpPr>
            <p:cNvPr id="52" name="TextBox 51"/>
            <p:cNvSpPr txBox="1"/>
            <p:nvPr/>
          </p:nvSpPr>
          <p:spPr>
            <a:xfrm>
              <a:off x="2122170" y="5564315"/>
              <a:ext cx="631825" cy="565146"/>
            </a:xfrm>
            <a:prstGeom prst="rect">
              <a:avLst/>
            </a:prstGeom>
            <a:noFill/>
          </p:spPr>
          <p:txBody>
            <a:bodyPr wrap="square" lIns="0" tIns="0" rIns="0" bIns="0" rtlCol="0" anchor="ctr" anchorCtr="0">
              <a:noAutofit/>
            </a:bodyPr>
            <a:lstStyle/>
            <a:p>
              <a:r>
                <a:rPr lang="en-US" sz="3200" dirty="0"/>
                <a:t>05</a:t>
              </a:r>
            </a:p>
          </p:txBody>
        </p:sp>
        <p:sp>
          <p:nvSpPr>
            <p:cNvPr id="53" name="TextBox 52"/>
            <p:cNvSpPr txBox="1"/>
            <p:nvPr/>
          </p:nvSpPr>
          <p:spPr>
            <a:xfrm>
              <a:off x="2122170" y="6026176"/>
              <a:ext cx="901700" cy="241980"/>
            </a:xfrm>
            <a:prstGeom prst="rect">
              <a:avLst/>
            </a:prstGeom>
            <a:noFill/>
          </p:spPr>
          <p:txBody>
            <a:bodyPr wrap="square" lIns="0" tIns="0" rIns="0" bIns="0" rtlCol="0" anchor="ctr" anchorCtr="0">
              <a:noAutofit/>
            </a:bodyPr>
            <a:lstStyle/>
            <a:p>
              <a:r>
                <a:rPr lang="en-US" sz="1100" b="1" dirty="0"/>
                <a:t>Model</a:t>
              </a:r>
            </a:p>
          </p:txBody>
        </p:sp>
        <p:sp>
          <p:nvSpPr>
            <p:cNvPr id="54" name="Half Frame 53"/>
            <p:cNvSpPr/>
            <p:nvPr/>
          </p:nvSpPr>
          <p:spPr>
            <a:xfrm rot="8142470">
              <a:off x="4396820" y="2064446"/>
              <a:ext cx="234950" cy="257369"/>
            </a:xfrm>
            <a:prstGeom prst="halfFrame">
              <a:avLst>
                <a:gd name="adj1" fmla="val 26576"/>
                <a:gd name="adj2" fmla="val 25856"/>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55" name="Rectangle 54"/>
            <p:cNvSpPr/>
            <p:nvPr/>
          </p:nvSpPr>
          <p:spPr>
            <a:xfrm>
              <a:off x="4796532" y="2009067"/>
              <a:ext cx="1945849" cy="615553"/>
            </a:xfrm>
            <a:prstGeom prst="rect">
              <a:avLst/>
            </a:prstGeom>
          </p:spPr>
          <p:txBody>
            <a:bodyPr wrap="square" lIns="0" tIns="0" rIns="0" bIns="0">
              <a:noAutofit/>
            </a:bodyPr>
            <a:lstStyle/>
            <a:p>
              <a:r>
                <a:rPr lang="en-US" sz="1000" dirty="0"/>
                <a:t>Gather and ingest data through text</a:t>
              </a:r>
              <a:r>
                <a:rPr lang="en-US" sz="800" dirty="0"/>
                <a:t> </a:t>
              </a:r>
              <a:r>
                <a:rPr lang="en-US" sz="1000" dirty="0"/>
                <a:t>files, Word documents, PDFs, etc.</a:t>
              </a:r>
              <a:endParaRPr lang="en-US" sz="800" dirty="0"/>
            </a:p>
          </p:txBody>
        </p:sp>
        <p:sp>
          <p:nvSpPr>
            <p:cNvPr id="56" name="Half Frame 55"/>
            <p:cNvSpPr/>
            <p:nvPr/>
          </p:nvSpPr>
          <p:spPr>
            <a:xfrm rot="8142470">
              <a:off x="4396820" y="2986308"/>
              <a:ext cx="234950" cy="257369"/>
            </a:xfrm>
            <a:prstGeom prst="halfFrame">
              <a:avLst>
                <a:gd name="adj1" fmla="val 26576"/>
                <a:gd name="adj2" fmla="val 25856"/>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57" name="Rectangle 56"/>
            <p:cNvSpPr/>
            <p:nvPr/>
          </p:nvSpPr>
          <p:spPr>
            <a:xfrm>
              <a:off x="4811821" y="2739590"/>
              <a:ext cx="1945849" cy="615553"/>
            </a:xfrm>
            <a:prstGeom prst="rect">
              <a:avLst/>
            </a:prstGeom>
          </p:spPr>
          <p:txBody>
            <a:bodyPr wrap="square" lIns="0" tIns="0" rIns="0" bIns="0">
              <a:noAutofit/>
            </a:bodyPr>
            <a:lstStyle/>
            <a:p>
              <a:r>
                <a:rPr lang="en-US" sz="1000" dirty="0"/>
                <a:t>Perform data cleaning techniques, such as special character removal, stemming, lemmatization, lowercasing, etc.</a:t>
              </a:r>
            </a:p>
          </p:txBody>
        </p:sp>
        <p:sp>
          <p:nvSpPr>
            <p:cNvPr id="58" name="Half Frame 57"/>
            <p:cNvSpPr/>
            <p:nvPr/>
          </p:nvSpPr>
          <p:spPr>
            <a:xfrm rot="8142470">
              <a:off x="4396820" y="3908169"/>
              <a:ext cx="234950" cy="257369"/>
            </a:xfrm>
            <a:prstGeom prst="halfFrame">
              <a:avLst>
                <a:gd name="adj1" fmla="val 26576"/>
                <a:gd name="adj2" fmla="val 25856"/>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59" name="Rectangle 58"/>
            <p:cNvSpPr/>
            <p:nvPr/>
          </p:nvSpPr>
          <p:spPr>
            <a:xfrm>
              <a:off x="4811821" y="3674514"/>
              <a:ext cx="1945849" cy="615553"/>
            </a:xfrm>
            <a:prstGeom prst="rect">
              <a:avLst/>
            </a:prstGeom>
          </p:spPr>
          <p:txBody>
            <a:bodyPr wrap="square" lIns="0" tIns="0" rIns="0" bIns="0">
              <a:noAutofit/>
            </a:bodyPr>
            <a:lstStyle/>
            <a:p>
              <a:r>
                <a:rPr lang="en-US" sz="1000" dirty="0"/>
                <a:t>Distill text files to the unit of analysis, most commonly the word or a collection of words (bigrams and trigrams) to prepare the data for transformation into a vector space.</a:t>
              </a:r>
            </a:p>
          </p:txBody>
        </p:sp>
        <p:sp>
          <p:nvSpPr>
            <p:cNvPr id="60" name="Half Frame 59"/>
            <p:cNvSpPr/>
            <p:nvPr/>
          </p:nvSpPr>
          <p:spPr>
            <a:xfrm rot="8142470">
              <a:off x="4396820" y="4852890"/>
              <a:ext cx="234950" cy="257369"/>
            </a:xfrm>
            <a:prstGeom prst="halfFrame">
              <a:avLst>
                <a:gd name="adj1" fmla="val 26576"/>
                <a:gd name="adj2" fmla="val 25856"/>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61" name="Rectangle 60"/>
            <p:cNvSpPr/>
            <p:nvPr/>
          </p:nvSpPr>
          <p:spPr>
            <a:xfrm>
              <a:off x="4811821" y="4593109"/>
              <a:ext cx="1945849" cy="615553"/>
            </a:xfrm>
            <a:prstGeom prst="rect">
              <a:avLst/>
            </a:prstGeom>
          </p:spPr>
          <p:txBody>
            <a:bodyPr wrap="square" lIns="0" tIns="0" rIns="0" bIns="0">
              <a:noAutofit/>
            </a:bodyPr>
            <a:lstStyle/>
            <a:p>
              <a:r>
                <a:rPr lang="en-US" sz="1000" dirty="0"/>
                <a:t>Transform the preprocessed/tokenized text into a vector space through a TF-IDF (Term Frequency – Inverse Document Frequency) matrix.</a:t>
              </a:r>
              <a:endParaRPr lang="en-US" sz="800" dirty="0"/>
            </a:p>
          </p:txBody>
        </p:sp>
        <p:sp>
          <p:nvSpPr>
            <p:cNvPr id="62" name="Half Frame 61"/>
            <p:cNvSpPr/>
            <p:nvPr/>
          </p:nvSpPr>
          <p:spPr>
            <a:xfrm rot="8142470">
              <a:off x="4396820" y="5786182"/>
              <a:ext cx="234950" cy="257369"/>
            </a:xfrm>
            <a:prstGeom prst="halfFrame">
              <a:avLst>
                <a:gd name="adj1" fmla="val 26576"/>
                <a:gd name="adj2" fmla="val 25856"/>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63" name="Rectangle 62"/>
            <p:cNvSpPr/>
            <p:nvPr/>
          </p:nvSpPr>
          <p:spPr>
            <a:xfrm>
              <a:off x="4811821" y="5539464"/>
              <a:ext cx="1945849" cy="615553"/>
            </a:xfrm>
            <a:prstGeom prst="rect">
              <a:avLst/>
            </a:prstGeom>
          </p:spPr>
          <p:txBody>
            <a:bodyPr wrap="square" lIns="0" tIns="0" rIns="0" bIns="0">
              <a:noAutofit/>
            </a:bodyPr>
            <a:lstStyle/>
            <a:p>
              <a:r>
                <a:rPr lang="en-US" sz="1000" dirty="0"/>
                <a:t>Use supervised and unsupervised machine learning algorithms to identify clusters, predict targets or identify relationships between words and/or documents.</a:t>
              </a:r>
            </a:p>
          </p:txBody>
        </p:sp>
      </p:grpSp>
    </p:spTree>
    <p:extLst>
      <p:ext uri="{BB962C8B-B14F-4D97-AF65-F5344CB8AC3E}">
        <p14:creationId xmlns:p14="http://schemas.microsoft.com/office/powerpoint/2010/main" val="27737616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16_9 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1" id="{11ACAC10-E114-437A-8A81-234CDA58E235}" vid="{34F66B37-322D-49DC-BBD6-F427F1E32194}"/>
    </a:ext>
  </a:extLst>
</a:theme>
</file>

<file path=ppt/theme/theme2.xml><?xml version="1.0" encoding="utf-8"?>
<a:theme xmlns:a="http://schemas.openxmlformats.org/drawingml/2006/main" name="InsightStudio 4_3 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InsightStudio 4_3 onscreen" id="{96D0939E-F9BD-4D3D-9B2F-65637131F12F}" vid="{354DC167-813F-4401-99F8-6E7879291537}"/>
    </a:ext>
  </a:extLst>
</a:theme>
</file>

<file path=ppt/theme/theme3.xml><?xml version="1.0" encoding="utf-8"?>
<a:theme xmlns:a="http://schemas.openxmlformats.org/drawingml/2006/main" name="1_InsightStudio 4_3 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InsightStudio 4_3 onscreen" id="{96D0939E-F9BD-4D3D-9B2F-65637131F12F}" vid="{354DC167-813F-4401-99F8-6E787929153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15830</TotalTime>
  <Words>1288</Words>
  <Application>Microsoft Office PowerPoint</Application>
  <PresentationFormat>Widescreen</PresentationFormat>
  <Paragraphs>173</Paragraphs>
  <Slides>15</Slides>
  <Notes>1</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15</vt:i4>
      </vt:variant>
    </vt:vector>
  </HeadingPairs>
  <TitlesOfParts>
    <vt:vector size="25" baseType="lpstr">
      <vt:lpstr>Arial</vt:lpstr>
      <vt:lpstr>Calibri</vt:lpstr>
      <vt:lpstr>Courier New</vt:lpstr>
      <vt:lpstr>Open Sans</vt:lpstr>
      <vt:lpstr>Verdana</vt:lpstr>
      <vt:lpstr>Wingdings 2</vt:lpstr>
      <vt:lpstr>Deloitte 16_9 onscreen</vt:lpstr>
      <vt:lpstr>InsightStudio 4_3 onscreen</vt:lpstr>
      <vt:lpstr>1_InsightStudio 4_3 onscreen</vt:lpstr>
      <vt:lpstr>think-cell Slide</vt:lpstr>
      <vt:lpstr>PowerPoint Presentation</vt:lpstr>
      <vt:lpstr>What is NLP?</vt:lpstr>
      <vt:lpstr>Real World #1: Spam Detector</vt:lpstr>
      <vt:lpstr>Real World #2: Amazon customer reviews</vt:lpstr>
      <vt:lpstr>Real World #3: Identifying Federalist paper authors</vt:lpstr>
      <vt:lpstr>Real World #4: Translation</vt:lpstr>
      <vt:lpstr>What makes NLP so difficult?</vt:lpstr>
      <vt:lpstr>Examples </vt:lpstr>
      <vt:lpstr>Text Processing Pipeline</vt:lpstr>
      <vt:lpstr>Pre-processing</vt:lpstr>
      <vt:lpstr>Pre-processing 1: Cleaning</vt:lpstr>
      <vt:lpstr>Pre-processing 2: Stop Words</vt:lpstr>
      <vt:lpstr>Pre-processing 3: Stemming and Lemmatization</vt:lpstr>
      <vt:lpstr>Pre-processing 4: Tokenization </vt:lpstr>
      <vt:lpstr>Extracting Features</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Gen PMO</dc:title>
  <dc:creator>Sokoll, Jon-Cody</dc:creator>
  <cp:lastModifiedBy>Heuer, Justin</cp:lastModifiedBy>
  <cp:revision>386</cp:revision>
  <cp:lastPrinted>2018-05-31T13:35:02Z</cp:lastPrinted>
  <dcterms:created xsi:type="dcterms:W3CDTF">2018-04-18T19:17:48Z</dcterms:created>
  <dcterms:modified xsi:type="dcterms:W3CDTF">2020-07-23T23:57:09Z</dcterms:modified>
</cp:coreProperties>
</file>